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1"/>
  </p:notesMasterIdLst>
  <p:sldIdLst>
    <p:sldId id="256" r:id="rId5"/>
    <p:sldId id="271" r:id="rId6"/>
    <p:sldId id="268" r:id="rId7"/>
    <p:sldId id="269" r:id="rId8"/>
    <p:sldId id="270" r:id="rId9"/>
    <p:sldId id="267" r:id="rId10"/>
  </p:sldIdLst>
  <p:sldSz cx="20104100" cy="11309350"/>
  <p:notesSz cx="20104100" cy="113093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FB66C2-277D-EF40-8432-4B882711CCC4}" v="17" dt="2024-09-05T16:02:19.88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67"/>
    <p:restoredTop sz="94670"/>
  </p:normalViewPr>
  <p:slideViewPr>
    <p:cSldViewPr>
      <p:cViewPr varScale="1">
        <p:scale>
          <a:sx n="92" d="100"/>
          <a:sy n="92" d="100"/>
        </p:scale>
        <p:origin x="1568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herine Causland" userId="10b3dc82-1150-4a4b-aa2c-27595aadf98a" providerId="ADAL" clId="{E5FB66C2-277D-EF40-8432-4B882711CCC4}"/>
    <pc:docChg chg="undo custSel addSld delSld modSld modMainMaster">
      <pc:chgData name="Katherine Causland" userId="10b3dc82-1150-4a4b-aa2c-27595aadf98a" providerId="ADAL" clId="{E5FB66C2-277D-EF40-8432-4B882711CCC4}" dt="2024-09-05T15:59:41.295" v="79" actId="962"/>
      <pc:docMkLst>
        <pc:docMk/>
      </pc:docMkLst>
      <pc:sldChg chg="addSp modSp del mod">
        <pc:chgData name="Katherine Causland" userId="10b3dc82-1150-4a4b-aa2c-27595aadf98a" providerId="ADAL" clId="{E5FB66C2-277D-EF40-8432-4B882711CCC4}" dt="2024-08-27T17:09:52.415" v="40" actId="2696"/>
        <pc:sldMkLst>
          <pc:docMk/>
          <pc:sldMk cId="2406038823" sldId="263"/>
        </pc:sldMkLst>
        <pc:spChg chg="mod">
          <ac:chgData name="Katherine Causland" userId="10b3dc82-1150-4a4b-aa2c-27595aadf98a" providerId="ADAL" clId="{E5FB66C2-277D-EF40-8432-4B882711CCC4}" dt="2024-08-27T17:09:11.961" v="34" actId="1076"/>
          <ac:spMkLst>
            <pc:docMk/>
            <pc:sldMk cId="2406038823" sldId="263"/>
            <ac:spMk id="11" creationId="{B992ACAC-CDC9-B54D-9B11-DB01DFE45072}"/>
          </ac:spMkLst>
        </pc:spChg>
        <pc:spChg chg="mod">
          <ac:chgData name="Katherine Causland" userId="10b3dc82-1150-4a4b-aa2c-27595aadf98a" providerId="ADAL" clId="{E5FB66C2-277D-EF40-8432-4B882711CCC4}" dt="2024-08-27T17:05:35.985" v="0" actId="164"/>
          <ac:spMkLst>
            <pc:docMk/>
            <pc:sldMk cId="2406038823" sldId="263"/>
            <ac:spMk id="16" creationId="{36CACB2F-8085-E644-95BC-6B5E4D98888A}"/>
          </ac:spMkLst>
        </pc:spChg>
        <pc:spChg chg="mod">
          <ac:chgData name="Katherine Causland" userId="10b3dc82-1150-4a4b-aa2c-27595aadf98a" providerId="ADAL" clId="{E5FB66C2-277D-EF40-8432-4B882711CCC4}" dt="2024-08-27T17:05:35.985" v="0" actId="164"/>
          <ac:spMkLst>
            <pc:docMk/>
            <pc:sldMk cId="2406038823" sldId="263"/>
            <ac:spMk id="18" creationId="{4F17474F-DAD7-A146-8167-ED9F53A9C36F}"/>
          </ac:spMkLst>
        </pc:spChg>
        <pc:spChg chg="mod">
          <ac:chgData name="Katherine Causland" userId="10b3dc82-1150-4a4b-aa2c-27595aadf98a" providerId="ADAL" clId="{E5FB66C2-277D-EF40-8432-4B882711CCC4}" dt="2024-08-27T17:05:35.985" v="0" actId="164"/>
          <ac:spMkLst>
            <pc:docMk/>
            <pc:sldMk cId="2406038823" sldId="263"/>
            <ac:spMk id="22" creationId="{BC5315BF-7ACD-F04B-92AD-ED8C014E3BBD}"/>
          </ac:spMkLst>
        </pc:spChg>
        <pc:spChg chg="mod">
          <ac:chgData name="Katherine Causland" userId="10b3dc82-1150-4a4b-aa2c-27595aadf98a" providerId="ADAL" clId="{E5FB66C2-277D-EF40-8432-4B882711CCC4}" dt="2024-08-27T17:05:35.985" v="0" actId="164"/>
          <ac:spMkLst>
            <pc:docMk/>
            <pc:sldMk cId="2406038823" sldId="263"/>
            <ac:spMk id="25" creationId="{43736D59-B02B-9D4B-9B24-6A7759D95436}"/>
          </ac:spMkLst>
        </pc:spChg>
        <pc:spChg chg="mod">
          <ac:chgData name="Katherine Causland" userId="10b3dc82-1150-4a4b-aa2c-27595aadf98a" providerId="ADAL" clId="{E5FB66C2-277D-EF40-8432-4B882711CCC4}" dt="2024-08-27T17:05:35.985" v="0" actId="164"/>
          <ac:spMkLst>
            <pc:docMk/>
            <pc:sldMk cId="2406038823" sldId="263"/>
            <ac:spMk id="34" creationId="{8DDAEAF7-1486-AA4C-B53F-F6BB85A0276B}"/>
          </ac:spMkLst>
        </pc:spChg>
        <pc:spChg chg="mod">
          <ac:chgData name="Katherine Causland" userId="10b3dc82-1150-4a4b-aa2c-27595aadf98a" providerId="ADAL" clId="{E5FB66C2-277D-EF40-8432-4B882711CCC4}" dt="2024-08-27T17:05:35.985" v="0" actId="164"/>
          <ac:spMkLst>
            <pc:docMk/>
            <pc:sldMk cId="2406038823" sldId="263"/>
            <ac:spMk id="37" creationId="{04C16192-1CBC-2945-9D7D-B00E41F5687A}"/>
          </ac:spMkLst>
        </pc:spChg>
        <pc:spChg chg="mod">
          <ac:chgData name="Katherine Causland" userId="10b3dc82-1150-4a4b-aa2c-27595aadf98a" providerId="ADAL" clId="{E5FB66C2-277D-EF40-8432-4B882711CCC4}" dt="2024-08-27T17:05:35.985" v="0" actId="164"/>
          <ac:spMkLst>
            <pc:docMk/>
            <pc:sldMk cId="2406038823" sldId="263"/>
            <ac:spMk id="41" creationId="{111890F7-061E-7B4F-A768-B5BA3BC8118B}"/>
          </ac:spMkLst>
        </pc:spChg>
        <pc:spChg chg="mod">
          <ac:chgData name="Katherine Causland" userId="10b3dc82-1150-4a4b-aa2c-27595aadf98a" providerId="ADAL" clId="{E5FB66C2-277D-EF40-8432-4B882711CCC4}" dt="2024-08-27T17:05:35.985" v="0" actId="164"/>
          <ac:spMkLst>
            <pc:docMk/>
            <pc:sldMk cId="2406038823" sldId="263"/>
            <ac:spMk id="43" creationId="{FB1A95FF-C7D8-D540-8DB5-37B82D27FEAE}"/>
          </ac:spMkLst>
        </pc:spChg>
        <pc:spChg chg="mod">
          <ac:chgData name="Katherine Causland" userId="10b3dc82-1150-4a4b-aa2c-27595aadf98a" providerId="ADAL" clId="{E5FB66C2-277D-EF40-8432-4B882711CCC4}" dt="2024-08-27T17:05:35.985" v="0" actId="164"/>
          <ac:spMkLst>
            <pc:docMk/>
            <pc:sldMk cId="2406038823" sldId="263"/>
            <ac:spMk id="45" creationId="{C00BA8CA-245E-524B-9C12-F2C53C4E59F9}"/>
          </ac:spMkLst>
        </pc:spChg>
        <pc:grpChg chg="add mod">
          <ac:chgData name="Katherine Causland" userId="10b3dc82-1150-4a4b-aa2c-27595aadf98a" providerId="ADAL" clId="{E5FB66C2-277D-EF40-8432-4B882711CCC4}" dt="2024-08-27T17:05:35.985" v="0" actId="164"/>
          <ac:grpSpMkLst>
            <pc:docMk/>
            <pc:sldMk cId="2406038823" sldId="263"/>
            <ac:grpSpMk id="2" creationId="{63A56266-2250-22F1-E691-509BB53F4CFE}"/>
          </ac:grpSpMkLst>
        </pc:grp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17" creationId="{959BF8BF-A8CB-9046-B479-608F30080CF4}"/>
          </ac:picMkLst>
        </pc:pic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19" creationId="{A3E7B7FF-E01D-D444-9E53-7E474B9DB6AE}"/>
          </ac:picMkLst>
        </pc:pic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20" creationId="{AF231115-4C50-8F4E-88DC-7E9B7118E124}"/>
          </ac:picMkLst>
        </pc:pic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21" creationId="{1A8E7F4F-EA0A-4D4E-B302-E4E3F84946B3}"/>
          </ac:picMkLst>
        </pc:pic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23" creationId="{3ABBAEE1-E385-5C47-A3B8-D2454CBA245A}"/>
          </ac:picMkLst>
        </pc:pic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24" creationId="{A244B83B-F6B0-AB4E-A368-FA8811C3E088}"/>
          </ac:picMkLst>
        </pc:pic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26" creationId="{7CBB2E9C-39B3-8F4E-AB6A-01CFA53EA27A}"/>
          </ac:picMkLst>
        </pc:pic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27" creationId="{F40A90CE-4FD3-DD46-8164-53CDE763E13D}"/>
          </ac:picMkLst>
        </pc:pic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28" creationId="{EAED2646-F8FF-DF4E-BB0C-7B518D9958CF}"/>
          </ac:picMkLst>
        </pc:pic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29" creationId="{A5D98395-E1C0-D04A-9DDA-FE70648A62F3}"/>
          </ac:picMkLst>
        </pc:pic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30" creationId="{5D32C6DA-A0A9-994A-9320-698D5DC77A1D}"/>
          </ac:picMkLst>
        </pc:pic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31" creationId="{E6DBEDA0-872A-9D45-9996-C88B212B04DC}"/>
          </ac:picMkLst>
        </pc:pic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32" creationId="{ED7F0965-48F5-E340-8B1F-AD3F92AC5473}"/>
          </ac:picMkLst>
        </pc:pic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33" creationId="{5F1A8DBD-B65A-754C-AD7B-5058599D176A}"/>
          </ac:picMkLst>
        </pc:pic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35" creationId="{6E5A00A1-F89A-CA42-9913-AC4DDC0D3C5F}"/>
          </ac:picMkLst>
        </pc:pic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36" creationId="{9D85742C-AC27-C74E-B38D-17A26BF57A68}"/>
          </ac:picMkLst>
        </pc:pic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38" creationId="{442E18E2-A993-094E-BDF4-A49F17B316D8}"/>
          </ac:picMkLst>
        </pc:pic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39" creationId="{5815DC4D-B2C4-BB49-89C6-1E892AFD6953}"/>
          </ac:picMkLst>
        </pc:pic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40" creationId="{31CBA8B9-70F0-4748-B41E-F65100D9BA63}"/>
          </ac:picMkLst>
        </pc:pic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42" creationId="{D9B96CA6-486B-C44E-80E3-56195D2DF1EA}"/>
          </ac:picMkLst>
        </pc:picChg>
        <pc:picChg chg="mod">
          <ac:chgData name="Katherine Causland" userId="10b3dc82-1150-4a4b-aa2c-27595aadf98a" providerId="ADAL" clId="{E5FB66C2-277D-EF40-8432-4B882711CCC4}" dt="2024-08-27T17:05:35.985" v="0" actId="164"/>
          <ac:picMkLst>
            <pc:docMk/>
            <pc:sldMk cId="2406038823" sldId="263"/>
            <ac:picMk id="44" creationId="{D150201E-B459-4C4B-AF0C-2F907DF232FD}"/>
          </ac:picMkLst>
        </pc:picChg>
      </pc:sldChg>
      <pc:sldChg chg="addSp delSp modSp add del mod">
        <pc:chgData name="Katherine Causland" userId="10b3dc82-1150-4a4b-aa2c-27595aadf98a" providerId="ADAL" clId="{E5FB66C2-277D-EF40-8432-4B882711CCC4}" dt="2024-09-05T15:55:48.107" v="71" actId="27614"/>
        <pc:sldMkLst>
          <pc:docMk/>
          <pc:sldMk cId="3032217965" sldId="268"/>
        </pc:sldMkLst>
        <pc:spChg chg="add del mod">
          <ac:chgData name="Katherine Causland" userId="10b3dc82-1150-4a4b-aa2c-27595aadf98a" providerId="ADAL" clId="{E5FB66C2-277D-EF40-8432-4B882711CCC4}" dt="2024-09-05T15:55:45.169" v="70"/>
          <ac:spMkLst>
            <pc:docMk/>
            <pc:sldMk cId="3032217965" sldId="268"/>
            <ac:spMk id="3" creationId="{B364D907-A18D-DFCA-F154-AE92F18D755C}"/>
          </ac:spMkLst>
        </pc:spChg>
        <pc:picChg chg="add mod">
          <ac:chgData name="Katherine Causland" userId="10b3dc82-1150-4a4b-aa2c-27595aadf98a" providerId="ADAL" clId="{E5FB66C2-277D-EF40-8432-4B882711CCC4}" dt="2024-09-05T15:55:48.107" v="71" actId="27614"/>
          <ac:picMkLst>
            <pc:docMk/>
            <pc:sldMk cId="3032217965" sldId="268"/>
            <ac:picMk id="9" creationId="{F1E2B086-3D37-5FD3-C7E7-DEA608B673BC}"/>
          </ac:picMkLst>
        </pc:picChg>
        <pc:picChg chg="del">
          <ac:chgData name="Katherine Causland" userId="10b3dc82-1150-4a4b-aa2c-27595aadf98a" providerId="ADAL" clId="{E5FB66C2-277D-EF40-8432-4B882711CCC4}" dt="2024-09-05T15:55:41.668" v="69" actId="478"/>
          <ac:picMkLst>
            <pc:docMk/>
            <pc:sldMk cId="3032217965" sldId="268"/>
            <ac:picMk id="10" creationId="{8CB85935-C530-DF49-1A55-CD5C34C63BCF}"/>
          </ac:picMkLst>
        </pc:picChg>
      </pc:sldChg>
      <pc:sldChg chg="addSp delSp modSp mod">
        <pc:chgData name="Katherine Causland" userId="10b3dc82-1150-4a4b-aa2c-27595aadf98a" providerId="ADAL" clId="{E5FB66C2-277D-EF40-8432-4B882711CCC4}" dt="2024-09-05T15:59:41.295" v="79" actId="962"/>
        <pc:sldMkLst>
          <pc:docMk/>
          <pc:sldMk cId="1822181137" sldId="269"/>
        </pc:sldMkLst>
        <pc:spChg chg="add del mod">
          <ac:chgData name="Katherine Causland" userId="10b3dc82-1150-4a4b-aa2c-27595aadf98a" providerId="ADAL" clId="{E5FB66C2-277D-EF40-8432-4B882711CCC4}" dt="2024-09-05T15:59:37.986" v="77"/>
          <ac:spMkLst>
            <pc:docMk/>
            <pc:sldMk cId="1822181137" sldId="269"/>
            <ac:spMk id="3" creationId="{367A2E3D-81A2-E68F-43B0-7B4AC5FB0CD5}"/>
          </ac:spMkLst>
        </pc:spChg>
        <pc:picChg chg="add mod">
          <ac:chgData name="Katherine Causland" userId="10b3dc82-1150-4a4b-aa2c-27595aadf98a" providerId="ADAL" clId="{E5FB66C2-277D-EF40-8432-4B882711CCC4}" dt="2024-09-05T15:59:41.295" v="79" actId="962"/>
          <ac:picMkLst>
            <pc:docMk/>
            <pc:sldMk cId="1822181137" sldId="269"/>
            <ac:picMk id="9" creationId="{12C7B54A-8C96-0910-6F23-63BEAD18AE07}"/>
          </ac:picMkLst>
        </pc:picChg>
        <pc:picChg chg="del">
          <ac:chgData name="Katherine Causland" userId="10b3dc82-1150-4a4b-aa2c-27595aadf98a" providerId="ADAL" clId="{E5FB66C2-277D-EF40-8432-4B882711CCC4}" dt="2024-09-05T15:59:32.367" v="76" actId="478"/>
          <ac:picMkLst>
            <pc:docMk/>
            <pc:sldMk cId="1822181137" sldId="269"/>
            <ac:picMk id="14" creationId="{2F5E0F16-AEAE-E281-7981-E0C2D8D517DB}"/>
          </ac:picMkLst>
        </pc:picChg>
      </pc:sldChg>
      <pc:sldChg chg="addSp delSp modSp new mod">
        <pc:chgData name="Katherine Causland" userId="10b3dc82-1150-4a4b-aa2c-27595aadf98a" providerId="ADAL" clId="{E5FB66C2-277D-EF40-8432-4B882711CCC4}" dt="2024-09-05T15:57:10.132" v="75" actId="962"/>
        <pc:sldMkLst>
          <pc:docMk/>
          <pc:sldMk cId="2150617153" sldId="271"/>
        </pc:sldMkLst>
        <pc:spChg chg="del">
          <ac:chgData name="Katherine Causland" userId="10b3dc82-1150-4a4b-aa2c-27595aadf98a" providerId="ADAL" clId="{E5FB66C2-277D-EF40-8432-4B882711CCC4}" dt="2024-08-27T17:15:11.347" v="41" actId="931"/>
          <ac:spMkLst>
            <pc:docMk/>
            <pc:sldMk cId="2150617153" sldId="271"/>
            <ac:spMk id="2" creationId="{4E84D3B6-82CC-3424-BE20-937484CA196E}"/>
          </ac:spMkLst>
        </pc:spChg>
        <pc:spChg chg="add del">
          <ac:chgData name="Katherine Causland" userId="10b3dc82-1150-4a4b-aa2c-27595aadf98a" providerId="ADAL" clId="{E5FB66C2-277D-EF40-8432-4B882711CCC4}" dt="2024-09-05T15:55:09.076" v="62"/>
          <ac:spMkLst>
            <pc:docMk/>
            <pc:sldMk cId="2150617153" sldId="271"/>
            <ac:spMk id="3" creationId="{90B673F2-3D47-EB79-E94F-52ECAE49EB20}"/>
          </ac:spMkLst>
        </pc:spChg>
        <pc:spChg chg="mod">
          <ac:chgData name="Katherine Causland" userId="10b3dc82-1150-4a4b-aa2c-27595aadf98a" providerId="ADAL" clId="{E5FB66C2-277D-EF40-8432-4B882711CCC4}" dt="2024-08-27T17:15:19.975" v="44" actId="14100"/>
          <ac:spMkLst>
            <pc:docMk/>
            <pc:sldMk cId="2150617153" sldId="271"/>
            <ac:spMk id="4" creationId="{99D5E321-5701-2849-4ABE-45CB4E12E22D}"/>
          </ac:spMkLst>
        </pc:spChg>
        <pc:spChg chg="add del mod">
          <ac:chgData name="Katherine Causland" userId="10b3dc82-1150-4a4b-aa2c-27595aadf98a" providerId="ADAL" clId="{E5FB66C2-277D-EF40-8432-4B882711CCC4}" dt="2024-09-05T15:55:21.095" v="63" actId="931"/>
          <ac:spMkLst>
            <pc:docMk/>
            <pc:sldMk cId="2150617153" sldId="271"/>
            <ac:spMk id="5" creationId="{6DA78E78-FE0B-E239-9C37-271B46442225}"/>
          </ac:spMkLst>
        </pc:spChg>
        <pc:spChg chg="del mod">
          <ac:chgData name="Katherine Causland" userId="10b3dc82-1150-4a4b-aa2c-27595aadf98a" providerId="ADAL" clId="{E5FB66C2-277D-EF40-8432-4B882711CCC4}" dt="2024-08-27T17:16:32.045" v="46" actId="931"/>
          <ac:spMkLst>
            <pc:docMk/>
            <pc:sldMk cId="2150617153" sldId="271"/>
            <ac:spMk id="5" creationId="{AFED914B-94D9-BC9F-DEE3-8351C641824A}"/>
          </ac:spMkLst>
        </pc:spChg>
        <pc:spChg chg="add del">
          <ac:chgData name="Katherine Causland" userId="10b3dc82-1150-4a4b-aa2c-27595aadf98a" providerId="ADAL" clId="{E5FB66C2-277D-EF40-8432-4B882711CCC4}" dt="2024-08-27T17:09:06.663" v="32" actId="22"/>
          <ac:spMkLst>
            <pc:docMk/>
            <pc:sldMk cId="2150617153" sldId="271"/>
            <ac:spMk id="7" creationId="{9D92D4DF-C181-E733-B686-7509A1AAB0F6}"/>
          </ac:spMkLst>
        </pc:spChg>
        <pc:spChg chg="add mod">
          <ac:chgData name="Katherine Causland" userId="10b3dc82-1150-4a4b-aa2c-27595aadf98a" providerId="ADAL" clId="{E5FB66C2-277D-EF40-8432-4B882711CCC4}" dt="2024-08-27T17:09:33.879" v="39" actId="14100"/>
          <ac:spMkLst>
            <pc:docMk/>
            <pc:sldMk cId="2150617153" sldId="271"/>
            <ac:spMk id="8" creationId="{15E991DB-8B5B-8B5D-831E-761116079F15}"/>
          </ac:spMkLst>
        </pc:spChg>
        <pc:spChg chg="add del mod">
          <ac:chgData name="Katherine Causland" userId="10b3dc82-1150-4a4b-aa2c-27595aadf98a" providerId="ADAL" clId="{E5FB66C2-277D-EF40-8432-4B882711CCC4}" dt="2024-09-05T15:57:06.742" v="73" actId="931"/>
          <ac:spMkLst>
            <pc:docMk/>
            <pc:sldMk cId="2150617153" sldId="271"/>
            <ac:spMk id="13" creationId="{465A7BE0-CD9A-E517-BA93-E0BE4ACC31F2}"/>
          </ac:spMkLst>
        </pc:spChg>
        <pc:spChg chg="add del mod">
          <ac:chgData name="Katherine Causland" userId="10b3dc82-1150-4a4b-aa2c-27595aadf98a" providerId="ADAL" clId="{E5FB66C2-277D-EF40-8432-4B882711CCC4}" dt="2024-08-27T17:22:50.448" v="56"/>
          <ac:spMkLst>
            <pc:docMk/>
            <pc:sldMk cId="2150617153" sldId="271"/>
            <ac:spMk id="16" creationId="{F6418F98-AB82-68C4-88E0-FFF516FF343B}"/>
          </ac:spMkLst>
        </pc:spChg>
        <pc:picChg chg="add mod">
          <ac:chgData name="Katherine Causland" userId="10b3dc82-1150-4a4b-aa2c-27595aadf98a" providerId="ADAL" clId="{E5FB66C2-277D-EF40-8432-4B882711CCC4}" dt="2024-09-05T15:55:09.076" v="62"/>
          <ac:picMkLst>
            <pc:docMk/>
            <pc:sldMk cId="2150617153" sldId="271"/>
            <ac:picMk id="7" creationId="{6575E0F7-8EBB-A42C-968B-EBABC6480E19}"/>
          </ac:picMkLst>
        </pc:picChg>
        <pc:picChg chg="add del mod">
          <ac:chgData name="Katherine Causland" userId="10b3dc82-1150-4a4b-aa2c-27595aadf98a" providerId="ADAL" clId="{E5FB66C2-277D-EF40-8432-4B882711CCC4}" dt="2024-08-27T17:22:45.644" v="55" actId="478"/>
          <ac:picMkLst>
            <pc:docMk/>
            <pc:sldMk cId="2150617153" sldId="271"/>
            <ac:picMk id="10" creationId="{74432B4C-0F22-7DA0-3003-EB0CB66AE781}"/>
          </ac:picMkLst>
        </pc:picChg>
        <pc:picChg chg="add mod modCrop">
          <ac:chgData name="Katherine Causland" userId="10b3dc82-1150-4a4b-aa2c-27595aadf98a" providerId="ADAL" clId="{E5FB66C2-277D-EF40-8432-4B882711CCC4}" dt="2024-09-05T15:55:29.077" v="66" actId="18131"/>
          <ac:picMkLst>
            <pc:docMk/>
            <pc:sldMk cId="2150617153" sldId="271"/>
            <ac:picMk id="10" creationId="{BF089714-18BE-30BA-8CC0-2405E269675B}"/>
          </ac:picMkLst>
        </pc:picChg>
        <pc:picChg chg="add del mod modCrop">
          <ac:chgData name="Katherine Causland" userId="10b3dc82-1150-4a4b-aa2c-27595aadf98a" providerId="ADAL" clId="{E5FB66C2-277D-EF40-8432-4B882711CCC4}" dt="2024-09-05T15:55:02.565" v="60" actId="478"/>
          <ac:picMkLst>
            <pc:docMk/>
            <pc:sldMk cId="2150617153" sldId="271"/>
            <ac:picMk id="12" creationId="{8948AEDF-86BF-A71F-B1AC-D7B1CA94578B}"/>
          </ac:picMkLst>
        </pc:picChg>
        <pc:picChg chg="add mod">
          <ac:chgData name="Katherine Causland" userId="10b3dc82-1150-4a4b-aa2c-27595aadf98a" providerId="ADAL" clId="{E5FB66C2-277D-EF40-8432-4B882711CCC4}" dt="2024-08-27T17:22:42.236" v="54"/>
          <ac:picMkLst>
            <pc:docMk/>
            <pc:sldMk cId="2150617153" sldId="271"/>
            <ac:picMk id="14" creationId="{CB9A51D5-B038-9007-D1D9-CC9FC94A7397}"/>
          </ac:picMkLst>
        </pc:picChg>
        <pc:picChg chg="add mod">
          <ac:chgData name="Katherine Causland" userId="10b3dc82-1150-4a4b-aa2c-27595aadf98a" providerId="ADAL" clId="{E5FB66C2-277D-EF40-8432-4B882711CCC4}" dt="2024-09-05T15:57:10.132" v="75" actId="962"/>
          <ac:picMkLst>
            <pc:docMk/>
            <pc:sldMk cId="2150617153" sldId="271"/>
            <ac:picMk id="15" creationId="{10B7A33C-9A95-DABE-84F6-E736CD0F5053}"/>
          </ac:picMkLst>
        </pc:picChg>
        <pc:picChg chg="add del mod modCrop">
          <ac:chgData name="Katherine Causland" userId="10b3dc82-1150-4a4b-aa2c-27595aadf98a" providerId="ADAL" clId="{E5FB66C2-277D-EF40-8432-4B882711CCC4}" dt="2024-09-05T15:56:59.004" v="72" actId="478"/>
          <ac:picMkLst>
            <pc:docMk/>
            <pc:sldMk cId="2150617153" sldId="271"/>
            <ac:picMk id="18" creationId="{7AD65842-3ACB-8A0A-48B2-D367528C0E20}"/>
          </ac:picMkLst>
        </pc:picChg>
      </pc:sldChg>
      <pc:sldMasterChg chg="modSldLayout">
        <pc:chgData name="Katherine Causland" userId="10b3dc82-1150-4a4b-aa2c-27595aadf98a" providerId="ADAL" clId="{E5FB66C2-277D-EF40-8432-4B882711CCC4}" dt="2024-08-27T17:15:33.341" v="45" actId="14100"/>
        <pc:sldMasterMkLst>
          <pc:docMk/>
          <pc:sldMasterMk cId="0" sldId="2147483648"/>
        </pc:sldMasterMkLst>
        <pc:sldLayoutChg chg="delSp modSp mod">
          <pc:chgData name="Katherine Causland" userId="10b3dc82-1150-4a4b-aa2c-27595aadf98a" providerId="ADAL" clId="{E5FB66C2-277D-EF40-8432-4B882711CCC4}" dt="2024-08-27T17:15:33.341" v="45" actId="14100"/>
          <pc:sldLayoutMkLst>
            <pc:docMk/>
            <pc:sldMasterMk cId="0" sldId="2147483648"/>
            <pc:sldLayoutMk cId="0" sldId="2147483661"/>
          </pc:sldLayoutMkLst>
          <pc:spChg chg="mod">
            <ac:chgData name="Katherine Causland" userId="10b3dc82-1150-4a4b-aa2c-27595aadf98a" providerId="ADAL" clId="{E5FB66C2-277D-EF40-8432-4B882711CCC4}" dt="2024-08-27T17:08:31.547" v="29" actId="1076"/>
            <ac:spMkLst>
              <pc:docMk/>
              <pc:sldMasterMk cId="0" sldId="2147483648"/>
              <pc:sldLayoutMk cId="0" sldId="2147483661"/>
              <ac:spMk id="2" creationId="{95D662BD-5631-255B-64FA-979BA666A08C}"/>
            </ac:spMkLst>
          </pc:spChg>
          <pc:spChg chg="mod">
            <ac:chgData name="Katherine Causland" userId="10b3dc82-1150-4a4b-aa2c-27595aadf98a" providerId="ADAL" clId="{E5FB66C2-277D-EF40-8432-4B882711CCC4}" dt="2024-08-27T17:15:33.341" v="45" actId="14100"/>
            <ac:spMkLst>
              <pc:docMk/>
              <pc:sldMasterMk cId="0" sldId="2147483648"/>
              <pc:sldLayoutMk cId="0" sldId="2147483661"/>
              <ac:spMk id="48" creationId="{F40BC28E-0BC5-0C41-BD0F-A4DF31A4A5CC}"/>
            </ac:spMkLst>
          </pc:spChg>
          <pc:spChg chg="mod">
            <ac:chgData name="Katherine Causland" userId="10b3dc82-1150-4a4b-aa2c-27595aadf98a" providerId="ADAL" clId="{E5FB66C2-277D-EF40-8432-4B882711CCC4}" dt="2024-08-27T17:07:29.476" v="16" actId="1076"/>
            <ac:spMkLst>
              <pc:docMk/>
              <pc:sldMasterMk cId="0" sldId="2147483648"/>
              <pc:sldLayoutMk cId="0" sldId="2147483661"/>
              <ac:spMk id="52" creationId="{4F0EAE62-29E9-5344-A94F-99F6BD453BFE}"/>
            </ac:spMkLst>
          </pc:spChg>
          <pc:spChg chg="del">
            <ac:chgData name="Katherine Causland" userId="10b3dc82-1150-4a4b-aa2c-27595aadf98a" providerId="ADAL" clId="{E5FB66C2-277D-EF40-8432-4B882711CCC4}" dt="2024-08-27T17:06:16.071" v="2" actId="478"/>
            <ac:spMkLst>
              <pc:docMk/>
              <pc:sldMasterMk cId="0" sldId="2147483648"/>
              <pc:sldLayoutMk cId="0" sldId="2147483661"/>
              <ac:spMk id="58" creationId="{32338705-BC3A-DE49-BD5E-255570F1ED75}"/>
            </ac:spMkLst>
          </pc:spChg>
          <pc:spChg chg="del">
            <ac:chgData name="Katherine Causland" userId="10b3dc82-1150-4a4b-aa2c-27595aadf98a" providerId="ADAL" clId="{E5FB66C2-277D-EF40-8432-4B882711CCC4}" dt="2024-08-27T17:06:28.716" v="4" actId="478"/>
            <ac:spMkLst>
              <pc:docMk/>
              <pc:sldMasterMk cId="0" sldId="2147483648"/>
              <pc:sldLayoutMk cId="0" sldId="2147483661"/>
              <ac:spMk id="59" creationId="{B08787BF-726F-E946-A0B2-F6DAD35D59DC}"/>
            </ac:spMkLst>
          </pc:spChg>
          <pc:spChg chg="del">
            <ac:chgData name="Katherine Causland" userId="10b3dc82-1150-4a4b-aa2c-27595aadf98a" providerId="ADAL" clId="{E5FB66C2-277D-EF40-8432-4B882711CCC4}" dt="2024-08-27T17:06:34.408" v="6" actId="478"/>
            <ac:spMkLst>
              <pc:docMk/>
              <pc:sldMasterMk cId="0" sldId="2147483648"/>
              <pc:sldLayoutMk cId="0" sldId="2147483661"/>
              <ac:spMk id="60" creationId="{279A79BC-BD3E-AE47-9DFF-A386B94F1AA7}"/>
            </ac:spMkLst>
          </pc:spChg>
          <pc:spChg chg="del">
            <ac:chgData name="Katherine Causland" userId="10b3dc82-1150-4a4b-aa2c-27595aadf98a" providerId="ADAL" clId="{E5FB66C2-277D-EF40-8432-4B882711CCC4}" dt="2024-08-27T17:06:16.071" v="2" actId="478"/>
            <ac:spMkLst>
              <pc:docMk/>
              <pc:sldMasterMk cId="0" sldId="2147483648"/>
              <pc:sldLayoutMk cId="0" sldId="2147483661"/>
              <ac:spMk id="64" creationId="{65DD01B0-13D4-1644-958A-32A80EAF83AD}"/>
            </ac:spMkLst>
          </pc:spChg>
          <pc:spChg chg="del">
            <ac:chgData name="Katherine Causland" userId="10b3dc82-1150-4a4b-aa2c-27595aadf98a" providerId="ADAL" clId="{E5FB66C2-277D-EF40-8432-4B882711CCC4}" dt="2024-08-27T17:06:30.336" v="5" actId="478"/>
            <ac:spMkLst>
              <pc:docMk/>
              <pc:sldMasterMk cId="0" sldId="2147483648"/>
              <pc:sldLayoutMk cId="0" sldId="2147483661"/>
              <ac:spMk id="65" creationId="{4EA2B3C7-C2F7-E14A-8986-92E950C03A85}"/>
            </ac:spMkLst>
          </pc:spChg>
          <pc:spChg chg="mod">
            <ac:chgData name="Katherine Causland" userId="10b3dc82-1150-4a4b-aa2c-27595aadf98a" providerId="ADAL" clId="{E5FB66C2-277D-EF40-8432-4B882711CCC4}" dt="2024-08-27T17:15:33.341" v="45" actId="14100"/>
            <ac:spMkLst>
              <pc:docMk/>
              <pc:sldMasterMk cId="0" sldId="2147483648"/>
              <pc:sldLayoutMk cId="0" sldId="2147483661"/>
              <ac:spMk id="66" creationId="{69698826-940C-2749-8D63-87EE0D93D380}"/>
            </ac:spMkLst>
          </pc:spChg>
          <pc:spChg chg="mod">
            <ac:chgData name="Katherine Causland" userId="10b3dc82-1150-4a4b-aa2c-27595aadf98a" providerId="ADAL" clId="{E5FB66C2-277D-EF40-8432-4B882711CCC4}" dt="2024-08-27T17:15:33.341" v="45" actId="14100"/>
            <ac:spMkLst>
              <pc:docMk/>
              <pc:sldMasterMk cId="0" sldId="2147483648"/>
              <pc:sldLayoutMk cId="0" sldId="2147483661"/>
              <ac:spMk id="67" creationId="{2513ED3C-AE5B-7043-AD40-13168717318F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563BC1-0EDA-284A-B7DC-77A003065D19}" type="datetimeFigureOut">
              <a:rPr lang="en-US" smtClean="0"/>
              <a:t>9/5/24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425236-2D7D-4D45-B7DC-791EB294EB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954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425236-2D7D-4D45-B7DC-791EB294EB5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560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FA2160F8-DB3F-E7C3-C676-8B3A7D9BBA7D}"/>
              </a:ext>
            </a:extLst>
          </p:cNvPr>
          <p:cNvSpPr/>
          <p:nvPr userDrawn="1"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4E9A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18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95D662BD-5631-255B-64FA-979BA666A08C}"/>
              </a:ext>
            </a:extLst>
          </p:cNvPr>
          <p:cNvSpPr/>
          <p:nvPr userDrawn="1"/>
        </p:nvSpPr>
        <p:spPr>
          <a:xfrm>
            <a:off x="0" y="635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4E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Picture Placeholder 47">
            <a:extLst>
              <a:ext uri="{FF2B5EF4-FFF2-40B4-BE49-F238E27FC236}">
                <a16:creationId xmlns:a16="http://schemas.microsoft.com/office/drawing/2014/main" id="{F40BC28E-0BC5-0C41-BD0F-A4DF31A4A5CC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0" y="4481513"/>
            <a:ext cx="6623050" cy="68278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52" name="Picture Placeholder 47">
            <a:extLst>
              <a:ext uri="{FF2B5EF4-FFF2-40B4-BE49-F238E27FC236}">
                <a16:creationId xmlns:a16="http://schemas.microsoft.com/office/drawing/2014/main" id="{4F0EAE62-29E9-5344-A94F-99F6BD453BFE}"/>
              </a:ext>
            </a:extLst>
          </p:cNvPr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16833850" y="1006475"/>
            <a:ext cx="2514600" cy="22098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logo</a:t>
            </a:r>
          </a:p>
        </p:txBody>
      </p:sp>
      <p:sp>
        <p:nvSpPr>
          <p:cNvPr id="66" name="Picture Placeholder 47">
            <a:extLst>
              <a:ext uri="{FF2B5EF4-FFF2-40B4-BE49-F238E27FC236}">
                <a16:creationId xmlns:a16="http://schemas.microsoft.com/office/drawing/2014/main" id="{69698826-940C-2749-8D63-87EE0D93D38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659918" y="4481513"/>
            <a:ext cx="6897332" cy="68278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67" name="Picture Placeholder 47">
            <a:extLst>
              <a:ext uri="{FF2B5EF4-FFF2-40B4-BE49-F238E27FC236}">
                <a16:creationId xmlns:a16="http://schemas.microsoft.com/office/drawing/2014/main" id="{2513ED3C-AE5B-7043-AD40-13168717318F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13557251" y="4481512"/>
            <a:ext cx="6546850" cy="68278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g object 16">
            <a:extLst>
              <a:ext uri="{FF2B5EF4-FFF2-40B4-BE49-F238E27FC236}">
                <a16:creationId xmlns:a16="http://schemas.microsoft.com/office/drawing/2014/main" id="{C2C2318D-0E34-B925-EC29-88CB7BF76501}"/>
              </a:ext>
            </a:extLst>
          </p:cNvPr>
          <p:cNvSpPr/>
          <p:nvPr userDrawn="1"/>
        </p:nvSpPr>
        <p:spPr>
          <a:xfrm>
            <a:off x="0" y="0"/>
            <a:ext cx="20114683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4E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Picture Placeholder 47">
            <a:extLst>
              <a:ext uri="{FF2B5EF4-FFF2-40B4-BE49-F238E27FC236}">
                <a16:creationId xmlns:a16="http://schemas.microsoft.com/office/drawing/2014/main" id="{3B27A896-506E-454E-9ADF-23D234186B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8050" y="9007475"/>
            <a:ext cx="2819400" cy="152711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insert logo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FE6C2C8-99D5-A244-563A-1F42167BF69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13850" y="587057"/>
            <a:ext cx="10287000" cy="10134600"/>
          </a:xfrm>
          <a:prstGeom prst="teardrop">
            <a:avLst/>
          </a:prstGeo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p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g object 16">
            <a:extLst>
              <a:ext uri="{FF2B5EF4-FFF2-40B4-BE49-F238E27FC236}">
                <a16:creationId xmlns:a16="http://schemas.microsoft.com/office/drawing/2014/main" id="{51FFD564-740D-BEBA-E498-D292965EE2CD}"/>
              </a:ext>
            </a:extLst>
          </p:cNvPr>
          <p:cNvSpPr/>
          <p:nvPr userDrawn="1"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4E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Picture Placeholder 47">
            <a:extLst>
              <a:ext uri="{FF2B5EF4-FFF2-40B4-BE49-F238E27FC236}">
                <a16:creationId xmlns:a16="http://schemas.microsoft.com/office/drawing/2014/main" id="{3B27A896-506E-454E-9ADF-23D234186B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6910050" y="9312275"/>
            <a:ext cx="2514600" cy="1524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logo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3FFB1226-8BD9-0C14-F4F4-6B2C1AEAEB1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 flipH="1">
            <a:off x="679450" y="587057"/>
            <a:ext cx="10147300" cy="10134600"/>
          </a:xfrm>
          <a:prstGeom prst="teardrop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09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sta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7">
            <a:extLst>
              <a:ext uri="{FF2B5EF4-FFF2-40B4-BE49-F238E27FC236}">
                <a16:creationId xmlns:a16="http://schemas.microsoft.com/office/drawing/2014/main" id="{4EFF616B-1A8F-E44B-8F5A-A4F2CF270BD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60450" y="8622286"/>
            <a:ext cx="2819400" cy="15240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logo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AC77E58-B42D-D560-03BA-2550E771B72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98850" y="0"/>
            <a:ext cx="16605250" cy="113093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218E2D0F-281A-B68A-9108-8AB6046BAE27}"/>
              </a:ext>
            </a:extLst>
          </p:cNvPr>
          <p:cNvSpPr/>
          <p:nvPr userDrawn="1"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4E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Picture Placeholder 47">
            <a:extLst>
              <a:ext uri="{FF2B5EF4-FFF2-40B4-BE49-F238E27FC236}">
                <a16:creationId xmlns:a16="http://schemas.microsoft.com/office/drawing/2014/main" id="{4EFF616B-1A8F-E44B-8F5A-A4F2CF270BD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157450" y="8245476"/>
            <a:ext cx="3549783" cy="19008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logo</a:t>
            </a:r>
          </a:p>
        </p:txBody>
      </p:sp>
    </p:spTree>
    <p:extLst>
      <p:ext uri="{BB962C8B-B14F-4D97-AF65-F5344CB8AC3E}">
        <p14:creationId xmlns:p14="http://schemas.microsoft.com/office/powerpoint/2010/main" val="426402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49568" y="1677426"/>
            <a:ext cx="3654425" cy="17722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450" b="1" i="0">
                <a:solidFill>
                  <a:srgbClr val="004E9A"/>
                </a:solidFill>
                <a:latin typeface="Avenir Next"/>
                <a:cs typeface="Avenir Nex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9/5/24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1" r:id="rId2"/>
    <p:sldLayoutId id="2147483665" r:id="rId3"/>
    <p:sldLayoutId id="2147483666" r:id="rId4"/>
    <p:sldLayoutId id="2147483664" r:id="rId5"/>
    <p:sldLayoutId id="2147483667" r:id="rId6"/>
  </p:sldLayoutIdLst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67652" y="3496605"/>
            <a:ext cx="11851429" cy="123062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07117" y="1990452"/>
            <a:ext cx="13749193" cy="977331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7491294" y="6066382"/>
            <a:ext cx="701675" cy="635635"/>
          </a:xfrm>
          <a:custGeom>
            <a:avLst/>
            <a:gdLst/>
            <a:ahLst/>
            <a:cxnLst/>
            <a:rect l="l" t="t" r="r" b="b"/>
            <a:pathLst>
              <a:path w="701675" h="635634">
                <a:moveTo>
                  <a:pt x="701601" y="0"/>
                </a:moveTo>
                <a:lnTo>
                  <a:pt x="562537" y="0"/>
                </a:lnTo>
                <a:lnTo>
                  <a:pt x="497942" y="442321"/>
                </a:lnTo>
                <a:lnTo>
                  <a:pt x="495251" y="442321"/>
                </a:lnTo>
                <a:lnTo>
                  <a:pt x="423484" y="0"/>
                </a:lnTo>
                <a:lnTo>
                  <a:pt x="284399" y="0"/>
                </a:lnTo>
                <a:lnTo>
                  <a:pt x="215323" y="442321"/>
                </a:lnTo>
                <a:lnTo>
                  <a:pt x="211742" y="442321"/>
                </a:lnTo>
                <a:lnTo>
                  <a:pt x="146246" y="0"/>
                </a:lnTo>
                <a:lnTo>
                  <a:pt x="0" y="0"/>
                </a:lnTo>
                <a:lnTo>
                  <a:pt x="119315" y="635216"/>
                </a:lnTo>
                <a:lnTo>
                  <a:pt x="271845" y="635216"/>
                </a:lnTo>
                <a:lnTo>
                  <a:pt x="349005" y="209051"/>
                </a:lnTo>
                <a:lnTo>
                  <a:pt x="350806" y="209051"/>
                </a:lnTo>
                <a:lnTo>
                  <a:pt x="428856" y="635216"/>
                </a:lnTo>
                <a:lnTo>
                  <a:pt x="581385" y="635216"/>
                </a:lnTo>
                <a:lnTo>
                  <a:pt x="7016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244947" y="6066382"/>
            <a:ext cx="488315" cy="635635"/>
          </a:xfrm>
          <a:custGeom>
            <a:avLst/>
            <a:gdLst/>
            <a:ahLst/>
            <a:cxnLst/>
            <a:rect l="l" t="t" r="r" b="b"/>
            <a:pathLst>
              <a:path w="488315" h="635634">
                <a:moveTo>
                  <a:pt x="334649" y="0"/>
                </a:moveTo>
                <a:lnTo>
                  <a:pt x="154309" y="0"/>
                </a:lnTo>
                <a:lnTo>
                  <a:pt x="0" y="635216"/>
                </a:lnTo>
                <a:lnTo>
                  <a:pt x="143545" y="635216"/>
                </a:lnTo>
                <a:lnTo>
                  <a:pt x="169565" y="519471"/>
                </a:lnTo>
                <a:lnTo>
                  <a:pt x="460113" y="519471"/>
                </a:lnTo>
                <a:lnTo>
                  <a:pt x="433243" y="408217"/>
                </a:lnTo>
                <a:lnTo>
                  <a:pt x="185711" y="408217"/>
                </a:lnTo>
                <a:lnTo>
                  <a:pt x="239542" y="138163"/>
                </a:lnTo>
                <a:lnTo>
                  <a:pt x="368019" y="138163"/>
                </a:lnTo>
                <a:lnTo>
                  <a:pt x="334649" y="0"/>
                </a:lnTo>
                <a:close/>
              </a:path>
              <a:path w="488315" h="635634">
                <a:moveTo>
                  <a:pt x="460113" y="519471"/>
                </a:moveTo>
                <a:lnTo>
                  <a:pt x="312220" y="519471"/>
                </a:lnTo>
                <a:lnTo>
                  <a:pt x="338241" y="635216"/>
                </a:lnTo>
                <a:lnTo>
                  <a:pt x="488068" y="635216"/>
                </a:lnTo>
                <a:lnTo>
                  <a:pt x="460113" y="519471"/>
                </a:lnTo>
                <a:close/>
              </a:path>
              <a:path w="488315" h="635634">
                <a:moveTo>
                  <a:pt x="368019" y="138163"/>
                </a:moveTo>
                <a:lnTo>
                  <a:pt x="243133" y="138163"/>
                </a:lnTo>
                <a:lnTo>
                  <a:pt x="294273" y="408217"/>
                </a:lnTo>
                <a:lnTo>
                  <a:pt x="433243" y="408217"/>
                </a:lnTo>
                <a:lnTo>
                  <a:pt x="368019" y="13816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81466" y="6066491"/>
            <a:ext cx="374650" cy="635000"/>
          </a:xfrm>
          <a:custGeom>
            <a:avLst/>
            <a:gdLst/>
            <a:ahLst/>
            <a:cxnLst/>
            <a:rect l="l" t="t" r="r" b="b"/>
            <a:pathLst>
              <a:path w="374650" h="635000">
                <a:moveTo>
                  <a:pt x="374129" y="0"/>
                </a:moveTo>
                <a:lnTo>
                  <a:pt x="0" y="0"/>
                </a:lnTo>
                <a:lnTo>
                  <a:pt x="0" y="121920"/>
                </a:lnTo>
                <a:lnTo>
                  <a:pt x="116649" y="121920"/>
                </a:lnTo>
                <a:lnTo>
                  <a:pt x="116649" y="635000"/>
                </a:lnTo>
                <a:lnTo>
                  <a:pt x="257492" y="635000"/>
                </a:lnTo>
                <a:lnTo>
                  <a:pt x="257492" y="121920"/>
                </a:lnTo>
                <a:lnTo>
                  <a:pt x="374129" y="121920"/>
                </a:lnTo>
                <a:lnTo>
                  <a:pt x="3741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277604" y="6066605"/>
            <a:ext cx="318135" cy="635000"/>
          </a:xfrm>
          <a:custGeom>
            <a:avLst/>
            <a:gdLst/>
            <a:ahLst/>
            <a:cxnLst/>
            <a:rect l="l" t="t" r="r" b="b"/>
            <a:pathLst>
              <a:path w="318134" h="635000">
                <a:moveTo>
                  <a:pt x="317576" y="505460"/>
                </a:moveTo>
                <a:lnTo>
                  <a:pt x="137274" y="505460"/>
                </a:lnTo>
                <a:lnTo>
                  <a:pt x="137274" y="369570"/>
                </a:lnTo>
                <a:lnTo>
                  <a:pt x="293357" y="369570"/>
                </a:lnTo>
                <a:lnTo>
                  <a:pt x="293357" y="251460"/>
                </a:lnTo>
                <a:lnTo>
                  <a:pt x="137274" y="251460"/>
                </a:lnTo>
                <a:lnTo>
                  <a:pt x="137274" y="125730"/>
                </a:lnTo>
                <a:lnTo>
                  <a:pt x="306832" y="125730"/>
                </a:lnTo>
                <a:lnTo>
                  <a:pt x="306832" y="0"/>
                </a:lnTo>
                <a:lnTo>
                  <a:pt x="0" y="0"/>
                </a:lnTo>
                <a:lnTo>
                  <a:pt x="0" y="125730"/>
                </a:lnTo>
                <a:lnTo>
                  <a:pt x="0" y="251460"/>
                </a:lnTo>
                <a:lnTo>
                  <a:pt x="0" y="369570"/>
                </a:lnTo>
                <a:lnTo>
                  <a:pt x="0" y="505460"/>
                </a:lnTo>
                <a:lnTo>
                  <a:pt x="0" y="635000"/>
                </a:lnTo>
                <a:lnTo>
                  <a:pt x="317576" y="635000"/>
                </a:lnTo>
                <a:lnTo>
                  <a:pt x="317576" y="50546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745955" y="6066382"/>
            <a:ext cx="416559" cy="635635"/>
          </a:xfrm>
          <a:custGeom>
            <a:avLst/>
            <a:gdLst/>
            <a:ahLst/>
            <a:cxnLst/>
            <a:rect l="l" t="t" r="r" b="b"/>
            <a:pathLst>
              <a:path w="416559" h="635634">
                <a:moveTo>
                  <a:pt x="203187" y="0"/>
                </a:moveTo>
                <a:lnTo>
                  <a:pt x="0" y="0"/>
                </a:lnTo>
                <a:lnTo>
                  <a:pt x="0" y="635216"/>
                </a:lnTo>
                <a:lnTo>
                  <a:pt x="138142" y="635216"/>
                </a:lnTo>
                <a:lnTo>
                  <a:pt x="138142" y="382197"/>
                </a:lnTo>
                <a:lnTo>
                  <a:pt x="319688" y="382197"/>
                </a:lnTo>
                <a:lnTo>
                  <a:pt x="308042" y="351696"/>
                </a:lnTo>
                <a:lnTo>
                  <a:pt x="315676" y="348562"/>
                </a:lnTo>
                <a:lnTo>
                  <a:pt x="323433" y="344530"/>
                </a:lnTo>
                <a:lnTo>
                  <a:pt x="354626" y="319402"/>
                </a:lnTo>
                <a:lnTo>
                  <a:pt x="379553" y="280829"/>
                </a:lnTo>
                <a:lnTo>
                  <a:pt x="138142" y="280829"/>
                </a:lnTo>
                <a:lnTo>
                  <a:pt x="138142" y="120216"/>
                </a:lnTo>
                <a:lnTo>
                  <a:pt x="387767" y="120216"/>
                </a:lnTo>
                <a:lnTo>
                  <a:pt x="384692" y="107775"/>
                </a:lnTo>
                <a:lnTo>
                  <a:pt x="346408" y="47998"/>
                </a:lnTo>
                <a:lnTo>
                  <a:pt x="285085" y="12003"/>
                </a:lnTo>
                <a:lnTo>
                  <a:pt x="246710" y="3001"/>
                </a:lnTo>
                <a:lnTo>
                  <a:pt x="203187" y="0"/>
                </a:lnTo>
                <a:close/>
              </a:path>
              <a:path w="416559" h="635634">
                <a:moveTo>
                  <a:pt x="319688" y="382197"/>
                </a:moveTo>
                <a:lnTo>
                  <a:pt x="180172" y="382197"/>
                </a:lnTo>
                <a:lnTo>
                  <a:pt x="265122" y="635216"/>
                </a:lnTo>
                <a:lnTo>
                  <a:pt x="416290" y="635216"/>
                </a:lnTo>
                <a:lnTo>
                  <a:pt x="319688" y="382197"/>
                </a:lnTo>
                <a:close/>
              </a:path>
              <a:path w="416559" h="635634">
                <a:moveTo>
                  <a:pt x="387767" y="120216"/>
                </a:moveTo>
                <a:lnTo>
                  <a:pt x="183010" y="120216"/>
                </a:lnTo>
                <a:lnTo>
                  <a:pt x="189310" y="120412"/>
                </a:lnTo>
                <a:lnTo>
                  <a:pt x="195674" y="121002"/>
                </a:lnTo>
                <a:lnTo>
                  <a:pt x="232369" y="135472"/>
                </a:lnTo>
                <a:lnTo>
                  <a:pt x="252798" y="167884"/>
                </a:lnTo>
                <a:lnTo>
                  <a:pt x="256589" y="199166"/>
                </a:lnTo>
                <a:lnTo>
                  <a:pt x="255159" y="219215"/>
                </a:lnTo>
                <a:lnTo>
                  <a:pt x="233689" y="261520"/>
                </a:lnTo>
                <a:lnTo>
                  <a:pt x="195089" y="279623"/>
                </a:lnTo>
                <a:lnTo>
                  <a:pt x="180319" y="280829"/>
                </a:lnTo>
                <a:lnTo>
                  <a:pt x="379553" y="280829"/>
                </a:lnTo>
                <a:lnTo>
                  <a:pt x="392912" y="239548"/>
                </a:lnTo>
                <a:lnTo>
                  <a:pt x="397453" y="191104"/>
                </a:lnTo>
                <a:lnTo>
                  <a:pt x="394263" y="146496"/>
                </a:lnTo>
                <a:lnTo>
                  <a:pt x="387767" y="1202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539735" y="6843955"/>
            <a:ext cx="392430" cy="635635"/>
          </a:xfrm>
          <a:custGeom>
            <a:avLst/>
            <a:gdLst/>
            <a:ahLst/>
            <a:cxnLst/>
            <a:rect l="l" t="t" r="r" b="b"/>
            <a:pathLst>
              <a:path w="392429" h="635634">
                <a:moveTo>
                  <a:pt x="197386" y="0"/>
                </a:moveTo>
                <a:lnTo>
                  <a:pt x="0" y="0"/>
                </a:lnTo>
                <a:lnTo>
                  <a:pt x="0" y="635205"/>
                </a:lnTo>
                <a:lnTo>
                  <a:pt x="140864" y="635205"/>
                </a:lnTo>
                <a:lnTo>
                  <a:pt x="140864" y="403725"/>
                </a:lnTo>
                <a:lnTo>
                  <a:pt x="202779" y="403725"/>
                </a:lnTo>
                <a:lnTo>
                  <a:pt x="254751" y="396918"/>
                </a:lnTo>
                <a:lnTo>
                  <a:pt x="304147" y="376259"/>
                </a:lnTo>
                <a:lnTo>
                  <a:pt x="345645" y="340993"/>
                </a:lnTo>
                <a:lnTo>
                  <a:pt x="367179" y="309141"/>
                </a:lnTo>
                <a:lnTo>
                  <a:pt x="377179" y="287101"/>
                </a:lnTo>
                <a:lnTo>
                  <a:pt x="140864" y="287101"/>
                </a:lnTo>
                <a:lnTo>
                  <a:pt x="140864" y="121116"/>
                </a:lnTo>
                <a:lnTo>
                  <a:pt x="380972" y="121116"/>
                </a:lnTo>
                <a:lnTo>
                  <a:pt x="374574" y="104070"/>
                </a:lnTo>
                <a:lnTo>
                  <a:pt x="354402" y="69419"/>
                </a:lnTo>
                <a:lnTo>
                  <a:pt x="314299" y="31984"/>
                </a:lnTo>
                <a:lnTo>
                  <a:pt x="266033" y="9863"/>
                </a:lnTo>
                <a:lnTo>
                  <a:pt x="214463" y="616"/>
                </a:lnTo>
                <a:lnTo>
                  <a:pt x="197386" y="0"/>
                </a:lnTo>
                <a:close/>
              </a:path>
              <a:path w="392429" h="635634">
                <a:moveTo>
                  <a:pt x="380972" y="121116"/>
                </a:moveTo>
                <a:lnTo>
                  <a:pt x="186622" y="121116"/>
                </a:lnTo>
                <a:lnTo>
                  <a:pt x="200862" y="122293"/>
                </a:lnTo>
                <a:lnTo>
                  <a:pt x="213980" y="125823"/>
                </a:lnTo>
                <a:lnTo>
                  <a:pt x="245885" y="150886"/>
                </a:lnTo>
                <a:lnTo>
                  <a:pt x="257489" y="201868"/>
                </a:lnTo>
                <a:lnTo>
                  <a:pt x="256199" y="221300"/>
                </a:lnTo>
                <a:lnTo>
                  <a:pt x="236861" y="265101"/>
                </a:lnTo>
                <a:lnTo>
                  <a:pt x="200862" y="285726"/>
                </a:lnTo>
                <a:lnTo>
                  <a:pt x="186622" y="287101"/>
                </a:lnTo>
                <a:lnTo>
                  <a:pt x="377179" y="287101"/>
                </a:lnTo>
                <a:lnTo>
                  <a:pt x="382991" y="270501"/>
                </a:lnTo>
                <a:lnTo>
                  <a:pt x="388040" y="248521"/>
                </a:lnTo>
                <a:lnTo>
                  <a:pt x="391071" y="224742"/>
                </a:lnTo>
                <a:lnTo>
                  <a:pt x="392082" y="199166"/>
                </a:lnTo>
                <a:lnTo>
                  <a:pt x="390988" y="172031"/>
                </a:lnTo>
                <a:lnTo>
                  <a:pt x="387706" y="147138"/>
                </a:lnTo>
                <a:lnTo>
                  <a:pt x="382235" y="124484"/>
                </a:lnTo>
                <a:lnTo>
                  <a:pt x="380972" y="1211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074449" y="6843949"/>
            <a:ext cx="416559" cy="635635"/>
          </a:xfrm>
          <a:custGeom>
            <a:avLst/>
            <a:gdLst/>
            <a:ahLst/>
            <a:cxnLst/>
            <a:rect l="l" t="t" r="r" b="b"/>
            <a:pathLst>
              <a:path w="416559" h="635634">
                <a:moveTo>
                  <a:pt x="203198" y="0"/>
                </a:moveTo>
                <a:lnTo>
                  <a:pt x="0" y="0"/>
                </a:lnTo>
                <a:lnTo>
                  <a:pt x="0" y="635216"/>
                </a:lnTo>
                <a:lnTo>
                  <a:pt x="138173" y="635216"/>
                </a:lnTo>
                <a:lnTo>
                  <a:pt x="138173" y="382197"/>
                </a:lnTo>
                <a:lnTo>
                  <a:pt x="319686" y="382197"/>
                </a:lnTo>
                <a:lnTo>
                  <a:pt x="308042" y="351706"/>
                </a:lnTo>
                <a:lnTo>
                  <a:pt x="315699" y="348566"/>
                </a:lnTo>
                <a:lnTo>
                  <a:pt x="323467" y="344531"/>
                </a:lnTo>
                <a:lnTo>
                  <a:pt x="354647" y="319402"/>
                </a:lnTo>
                <a:lnTo>
                  <a:pt x="379580" y="280829"/>
                </a:lnTo>
                <a:lnTo>
                  <a:pt x="138173" y="280829"/>
                </a:lnTo>
                <a:lnTo>
                  <a:pt x="138173" y="120216"/>
                </a:lnTo>
                <a:lnTo>
                  <a:pt x="387768" y="120216"/>
                </a:lnTo>
                <a:lnTo>
                  <a:pt x="384695" y="107779"/>
                </a:lnTo>
                <a:lnTo>
                  <a:pt x="346429" y="47998"/>
                </a:lnTo>
                <a:lnTo>
                  <a:pt x="285097" y="12003"/>
                </a:lnTo>
                <a:lnTo>
                  <a:pt x="246718" y="3001"/>
                </a:lnTo>
                <a:lnTo>
                  <a:pt x="203198" y="0"/>
                </a:lnTo>
                <a:close/>
              </a:path>
              <a:path w="416559" h="635634">
                <a:moveTo>
                  <a:pt x="319686" y="382197"/>
                </a:moveTo>
                <a:lnTo>
                  <a:pt x="180193" y="382197"/>
                </a:lnTo>
                <a:lnTo>
                  <a:pt x="265143" y="635216"/>
                </a:lnTo>
                <a:lnTo>
                  <a:pt x="416301" y="635216"/>
                </a:lnTo>
                <a:lnTo>
                  <a:pt x="319686" y="382197"/>
                </a:lnTo>
                <a:close/>
              </a:path>
              <a:path w="416559" h="635634">
                <a:moveTo>
                  <a:pt x="387768" y="120216"/>
                </a:moveTo>
                <a:lnTo>
                  <a:pt x="183031" y="120216"/>
                </a:lnTo>
                <a:lnTo>
                  <a:pt x="189339" y="120412"/>
                </a:lnTo>
                <a:lnTo>
                  <a:pt x="195703" y="121002"/>
                </a:lnTo>
                <a:lnTo>
                  <a:pt x="232369" y="135472"/>
                </a:lnTo>
                <a:lnTo>
                  <a:pt x="252819" y="167884"/>
                </a:lnTo>
                <a:lnTo>
                  <a:pt x="256609" y="199177"/>
                </a:lnTo>
                <a:lnTo>
                  <a:pt x="255177" y="219219"/>
                </a:lnTo>
                <a:lnTo>
                  <a:pt x="233731" y="261520"/>
                </a:lnTo>
                <a:lnTo>
                  <a:pt x="195111" y="279623"/>
                </a:lnTo>
                <a:lnTo>
                  <a:pt x="180340" y="280829"/>
                </a:lnTo>
                <a:lnTo>
                  <a:pt x="379580" y="280829"/>
                </a:lnTo>
                <a:lnTo>
                  <a:pt x="392930" y="239548"/>
                </a:lnTo>
                <a:lnTo>
                  <a:pt x="397453" y="191104"/>
                </a:lnTo>
                <a:lnTo>
                  <a:pt x="394263" y="146497"/>
                </a:lnTo>
                <a:lnTo>
                  <a:pt x="387768" y="1202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600190" y="6826895"/>
            <a:ext cx="488315" cy="669925"/>
          </a:xfrm>
          <a:custGeom>
            <a:avLst/>
            <a:gdLst/>
            <a:ahLst/>
            <a:cxnLst/>
            <a:rect l="l" t="t" r="r" b="b"/>
            <a:pathLst>
              <a:path w="488315" h="669925">
                <a:moveTo>
                  <a:pt x="244034" y="0"/>
                </a:moveTo>
                <a:lnTo>
                  <a:pt x="189639" y="5952"/>
                </a:lnTo>
                <a:lnTo>
                  <a:pt x="141315" y="23779"/>
                </a:lnTo>
                <a:lnTo>
                  <a:pt x="99476" y="52499"/>
                </a:lnTo>
                <a:lnTo>
                  <a:pt x="64594" y="91075"/>
                </a:lnTo>
                <a:lnTo>
                  <a:pt x="36888" y="139083"/>
                </a:lnTo>
                <a:lnTo>
                  <a:pt x="16596" y="196035"/>
                </a:lnTo>
                <a:lnTo>
                  <a:pt x="4143" y="260981"/>
                </a:lnTo>
                <a:lnTo>
                  <a:pt x="0" y="332869"/>
                </a:lnTo>
                <a:lnTo>
                  <a:pt x="1066" y="369737"/>
                </a:lnTo>
                <a:lnTo>
                  <a:pt x="9594" y="438597"/>
                </a:lnTo>
                <a:lnTo>
                  <a:pt x="26469" y="500616"/>
                </a:lnTo>
                <a:lnTo>
                  <a:pt x="50688" y="553778"/>
                </a:lnTo>
                <a:lnTo>
                  <a:pt x="82059" y="597654"/>
                </a:lnTo>
                <a:lnTo>
                  <a:pt x="120416" y="631743"/>
                </a:lnTo>
                <a:lnTo>
                  <a:pt x="165557" y="655690"/>
                </a:lnTo>
                <a:lnTo>
                  <a:pt x="216476" y="667797"/>
                </a:lnTo>
                <a:lnTo>
                  <a:pt x="244034" y="669309"/>
                </a:lnTo>
                <a:lnTo>
                  <a:pt x="271595" y="667797"/>
                </a:lnTo>
                <a:lnTo>
                  <a:pt x="322512" y="655690"/>
                </a:lnTo>
                <a:lnTo>
                  <a:pt x="367649" y="631743"/>
                </a:lnTo>
                <a:lnTo>
                  <a:pt x="406003" y="597654"/>
                </a:lnTo>
                <a:lnTo>
                  <a:pt x="437383" y="553778"/>
                </a:lnTo>
                <a:lnTo>
                  <a:pt x="450333" y="528455"/>
                </a:lnTo>
                <a:lnTo>
                  <a:pt x="244034" y="528455"/>
                </a:lnTo>
                <a:lnTo>
                  <a:pt x="232286" y="527504"/>
                </a:lnTo>
                <a:lnTo>
                  <a:pt x="192618" y="504915"/>
                </a:lnTo>
                <a:lnTo>
                  <a:pt x="170916" y="471933"/>
                </a:lnTo>
                <a:lnTo>
                  <a:pt x="156278" y="427357"/>
                </a:lnTo>
                <a:lnTo>
                  <a:pt x="148592" y="372798"/>
                </a:lnTo>
                <a:lnTo>
                  <a:pt x="147136" y="332869"/>
                </a:lnTo>
                <a:lnTo>
                  <a:pt x="147500" y="312597"/>
                </a:lnTo>
                <a:lnTo>
                  <a:pt x="150414" y="274246"/>
                </a:lnTo>
                <a:lnTo>
                  <a:pt x="160376" y="223071"/>
                </a:lnTo>
                <a:lnTo>
                  <a:pt x="177363" y="182389"/>
                </a:lnTo>
                <a:lnTo>
                  <a:pt x="210979" y="147396"/>
                </a:lnTo>
                <a:lnTo>
                  <a:pt x="244034" y="139074"/>
                </a:lnTo>
                <a:lnTo>
                  <a:pt x="450383" y="139074"/>
                </a:lnTo>
                <a:lnTo>
                  <a:pt x="437383" y="113962"/>
                </a:lnTo>
                <a:lnTo>
                  <a:pt x="406003" y="70555"/>
                </a:lnTo>
                <a:lnTo>
                  <a:pt x="367649" y="36908"/>
                </a:lnTo>
                <a:lnTo>
                  <a:pt x="322512" y="13384"/>
                </a:lnTo>
                <a:lnTo>
                  <a:pt x="271595" y="1489"/>
                </a:lnTo>
                <a:lnTo>
                  <a:pt x="244034" y="0"/>
                </a:lnTo>
                <a:close/>
              </a:path>
              <a:path w="488315" h="669925">
                <a:moveTo>
                  <a:pt x="450383" y="139074"/>
                </a:moveTo>
                <a:lnTo>
                  <a:pt x="244034" y="139074"/>
                </a:lnTo>
                <a:lnTo>
                  <a:pt x="255756" y="139999"/>
                </a:lnTo>
                <a:lnTo>
                  <a:pt x="266689" y="142773"/>
                </a:lnTo>
                <a:lnTo>
                  <a:pt x="302689" y="171482"/>
                </a:lnTo>
                <a:lnTo>
                  <a:pt x="321956" y="208295"/>
                </a:lnTo>
                <a:lnTo>
                  <a:pt x="334649" y="256159"/>
                </a:lnTo>
                <a:lnTo>
                  <a:pt x="340537" y="312597"/>
                </a:lnTo>
                <a:lnTo>
                  <a:pt x="340932" y="332869"/>
                </a:lnTo>
                <a:lnTo>
                  <a:pt x="340537" y="353171"/>
                </a:lnTo>
                <a:lnTo>
                  <a:pt x="337393" y="391749"/>
                </a:lnTo>
                <a:lnTo>
                  <a:pt x="326916" y="443453"/>
                </a:lnTo>
                <a:lnTo>
                  <a:pt x="309841" y="484274"/>
                </a:lnTo>
                <a:lnTo>
                  <a:pt x="276839" y="519885"/>
                </a:lnTo>
                <a:lnTo>
                  <a:pt x="244034" y="528455"/>
                </a:lnTo>
                <a:lnTo>
                  <a:pt x="450333" y="528455"/>
                </a:lnTo>
                <a:lnTo>
                  <a:pt x="471022" y="470582"/>
                </a:lnTo>
                <a:lnTo>
                  <a:pt x="483805" y="404981"/>
                </a:lnTo>
                <a:lnTo>
                  <a:pt x="488068" y="332869"/>
                </a:lnTo>
                <a:lnTo>
                  <a:pt x="487003" y="296057"/>
                </a:lnTo>
                <a:lnTo>
                  <a:pt x="483805" y="260981"/>
                </a:lnTo>
                <a:lnTo>
                  <a:pt x="478478" y="227640"/>
                </a:lnTo>
                <a:lnTo>
                  <a:pt x="471022" y="196035"/>
                </a:lnTo>
                <a:lnTo>
                  <a:pt x="461599" y="166441"/>
                </a:lnTo>
                <a:lnTo>
                  <a:pt x="450383" y="13907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241676" y="6843617"/>
            <a:ext cx="309880" cy="635000"/>
          </a:xfrm>
          <a:custGeom>
            <a:avLst/>
            <a:gdLst/>
            <a:ahLst/>
            <a:cxnLst/>
            <a:rect l="l" t="t" r="r" b="b"/>
            <a:pathLst>
              <a:path w="309879" h="635000">
                <a:moveTo>
                  <a:pt x="309537" y="0"/>
                </a:moveTo>
                <a:lnTo>
                  <a:pt x="0" y="0"/>
                </a:lnTo>
                <a:lnTo>
                  <a:pt x="0" y="129540"/>
                </a:lnTo>
                <a:lnTo>
                  <a:pt x="0" y="259080"/>
                </a:lnTo>
                <a:lnTo>
                  <a:pt x="0" y="382270"/>
                </a:lnTo>
                <a:lnTo>
                  <a:pt x="0" y="635000"/>
                </a:lnTo>
                <a:lnTo>
                  <a:pt x="145364" y="635000"/>
                </a:lnTo>
                <a:lnTo>
                  <a:pt x="145364" y="382270"/>
                </a:lnTo>
                <a:lnTo>
                  <a:pt x="296062" y="382270"/>
                </a:lnTo>
                <a:lnTo>
                  <a:pt x="296062" y="259080"/>
                </a:lnTo>
                <a:lnTo>
                  <a:pt x="144462" y="259080"/>
                </a:lnTo>
                <a:lnTo>
                  <a:pt x="144462" y="129540"/>
                </a:lnTo>
                <a:lnTo>
                  <a:pt x="309537" y="129540"/>
                </a:lnTo>
                <a:lnTo>
                  <a:pt x="30953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5650" y="6844176"/>
            <a:ext cx="318135" cy="635000"/>
          </a:xfrm>
          <a:custGeom>
            <a:avLst/>
            <a:gdLst/>
            <a:ahLst/>
            <a:cxnLst/>
            <a:rect l="l" t="t" r="r" b="b"/>
            <a:pathLst>
              <a:path w="318134" h="635000">
                <a:moveTo>
                  <a:pt x="317576" y="505460"/>
                </a:moveTo>
                <a:lnTo>
                  <a:pt x="137261" y="505460"/>
                </a:lnTo>
                <a:lnTo>
                  <a:pt x="137261" y="369570"/>
                </a:lnTo>
                <a:lnTo>
                  <a:pt x="293357" y="369570"/>
                </a:lnTo>
                <a:lnTo>
                  <a:pt x="293357" y="251460"/>
                </a:lnTo>
                <a:lnTo>
                  <a:pt x="137261" y="251460"/>
                </a:lnTo>
                <a:lnTo>
                  <a:pt x="137261" y="125730"/>
                </a:lnTo>
                <a:lnTo>
                  <a:pt x="306819" y="125730"/>
                </a:lnTo>
                <a:lnTo>
                  <a:pt x="306819" y="0"/>
                </a:lnTo>
                <a:lnTo>
                  <a:pt x="0" y="0"/>
                </a:lnTo>
                <a:lnTo>
                  <a:pt x="0" y="125730"/>
                </a:lnTo>
                <a:lnTo>
                  <a:pt x="0" y="251460"/>
                </a:lnTo>
                <a:lnTo>
                  <a:pt x="0" y="369570"/>
                </a:lnTo>
                <a:lnTo>
                  <a:pt x="0" y="505460"/>
                </a:lnTo>
                <a:lnTo>
                  <a:pt x="0" y="635000"/>
                </a:lnTo>
                <a:lnTo>
                  <a:pt x="317576" y="635000"/>
                </a:lnTo>
                <a:lnTo>
                  <a:pt x="317576" y="50546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116436" y="6826895"/>
            <a:ext cx="385445" cy="669925"/>
          </a:xfrm>
          <a:custGeom>
            <a:avLst/>
            <a:gdLst/>
            <a:ahLst/>
            <a:cxnLst/>
            <a:rect l="l" t="t" r="r" b="b"/>
            <a:pathLst>
              <a:path w="385445" h="669925">
                <a:moveTo>
                  <a:pt x="222506" y="0"/>
                </a:moveTo>
                <a:lnTo>
                  <a:pt x="170266" y="6564"/>
                </a:lnTo>
                <a:lnTo>
                  <a:pt x="119988" y="26474"/>
                </a:lnTo>
                <a:lnTo>
                  <a:pt x="76706" y="60542"/>
                </a:lnTo>
                <a:lnTo>
                  <a:pt x="53821" y="91712"/>
                </a:lnTo>
                <a:lnTo>
                  <a:pt x="36743" y="129900"/>
                </a:lnTo>
                <a:lnTo>
                  <a:pt x="28002" y="175441"/>
                </a:lnTo>
                <a:lnTo>
                  <a:pt x="26910" y="200988"/>
                </a:lnTo>
                <a:lnTo>
                  <a:pt x="27525" y="220052"/>
                </a:lnTo>
                <a:lnTo>
                  <a:pt x="36773" y="269175"/>
                </a:lnTo>
                <a:lnTo>
                  <a:pt x="55881" y="308199"/>
                </a:lnTo>
                <a:lnTo>
                  <a:pt x="82977" y="339375"/>
                </a:lnTo>
                <a:lnTo>
                  <a:pt x="116149" y="363656"/>
                </a:lnTo>
                <a:lnTo>
                  <a:pt x="153419" y="384009"/>
                </a:lnTo>
                <a:lnTo>
                  <a:pt x="172812" y="394193"/>
                </a:lnTo>
                <a:lnTo>
                  <a:pt x="216213" y="423034"/>
                </a:lnTo>
                <a:lnTo>
                  <a:pt x="236396" y="457947"/>
                </a:lnTo>
                <a:lnTo>
                  <a:pt x="237741" y="472833"/>
                </a:lnTo>
                <a:lnTo>
                  <a:pt x="236619" y="487245"/>
                </a:lnTo>
                <a:lnTo>
                  <a:pt x="210324" y="527842"/>
                </a:lnTo>
                <a:lnTo>
                  <a:pt x="175837" y="537428"/>
                </a:lnTo>
                <a:lnTo>
                  <a:pt x="161983" y="536617"/>
                </a:lnTo>
                <a:lnTo>
                  <a:pt x="121106" y="524413"/>
                </a:lnTo>
                <a:lnTo>
                  <a:pt x="84265" y="500105"/>
                </a:lnTo>
                <a:lnTo>
                  <a:pt x="73547" y="489869"/>
                </a:lnTo>
                <a:lnTo>
                  <a:pt x="0" y="597542"/>
                </a:lnTo>
                <a:lnTo>
                  <a:pt x="33300" y="624460"/>
                </a:lnTo>
                <a:lnTo>
                  <a:pt x="75788" y="647781"/>
                </a:lnTo>
                <a:lnTo>
                  <a:pt x="125490" y="663928"/>
                </a:lnTo>
                <a:lnTo>
                  <a:pt x="180329" y="669309"/>
                </a:lnTo>
                <a:lnTo>
                  <a:pt x="199464" y="668496"/>
                </a:lnTo>
                <a:lnTo>
                  <a:pt x="254966" y="656283"/>
                </a:lnTo>
                <a:lnTo>
                  <a:pt x="304248" y="629662"/>
                </a:lnTo>
                <a:lnTo>
                  <a:pt x="343272" y="588660"/>
                </a:lnTo>
                <a:lnTo>
                  <a:pt x="362334" y="552946"/>
                </a:lnTo>
                <a:lnTo>
                  <a:pt x="374534" y="510816"/>
                </a:lnTo>
                <a:lnTo>
                  <a:pt x="378606" y="462624"/>
                </a:lnTo>
                <a:lnTo>
                  <a:pt x="377787" y="442656"/>
                </a:lnTo>
                <a:lnTo>
                  <a:pt x="365528" y="391171"/>
                </a:lnTo>
                <a:lnTo>
                  <a:pt x="342052" y="350816"/>
                </a:lnTo>
                <a:lnTo>
                  <a:pt x="311650" y="319611"/>
                </a:lnTo>
                <a:lnTo>
                  <a:pt x="276901" y="295944"/>
                </a:lnTo>
                <a:lnTo>
                  <a:pt x="243123" y="277488"/>
                </a:lnTo>
                <a:lnTo>
                  <a:pt x="225008" y="267802"/>
                </a:lnTo>
                <a:lnTo>
                  <a:pt x="184811" y="241081"/>
                </a:lnTo>
                <a:lnTo>
                  <a:pt x="165083" y="194810"/>
                </a:lnTo>
                <a:lnTo>
                  <a:pt x="166286" y="178528"/>
                </a:lnTo>
                <a:lnTo>
                  <a:pt x="184371" y="144477"/>
                </a:lnTo>
                <a:lnTo>
                  <a:pt x="227877" y="129210"/>
                </a:lnTo>
                <a:lnTo>
                  <a:pt x="239425" y="129856"/>
                </a:lnTo>
                <a:lnTo>
                  <a:pt x="283174" y="145211"/>
                </a:lnTo>
                <a:lnTo>
                  <a:pt x="310409" y="168685"/>
                </a:lnTo>
                <a:lnTo>
                  <a:pt x="384899" y="63265"/>
                </a:lnTo>
                <a:lnTo>
                  <a:pt x="353716" y="36985"/>
                </a:lnTo>
                <a:lnTo>
                  <a:pt x="315812" y="16941"/>
                </a:lnTo>
                <a:lnTo>
                  <a:pt x="271841" y="4238"/>
                </a:lnTo>
                <a:lnTo>
                  <a:pt x="247844" y="1059"/>
                </a:lnTo>
                <a:lnTo>
                  <a:pt x="2225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596415" y="6826895"/>
            <a:ext cx="385445" cy="669925"/>
          </a:xfrm>
          <a:custGeom>
            <a:avLst/>
            <a:gdLst/>
            <a:ahLst/>
            <a:cxnLst/>
            <a:rect l="l" t="t" r="r" b="b"/>
            <a:pathLst>
              <a:path w="385445" h="669925">
                <a:moveTo>
                  <a:pt x="222506" y="0"/>
                </a:moveTo>
                <a:lnTo>
                  <a:pt x="170263" y="6564"/>
                </a:lnTo>
                <a:lnTo>
                  <a:pt x="119987" y="26474"/>
                </a:lnTo>
                <a:lnTo>
                  <a:pt x="76706" y="60542"/>
                </a:lnTo>
                <a:lnTo>
                  <a:pt x="53821" y="91712"/>
                </a:lnTo>
                <a:lnTo>
                  <a:pt x="36743" y="129900"/>
                </a:lnTo>
                <a:lnTo>
                  <a:pt x="28002" y="175441"/>
                </a:lnTo>
                <a:lnTo>
                  <a:pt x="26910" y="200988"/>
                </a:lnTo>
                <a:lnTo>
                  <a:pt x="27525" y="220052"/>
                </a:lnTo>
                <a:lnTo>
                  <a:pt x="36773" y="269175"/>
                </a:lnTo>
                <a:lnTo>
                  <a:pt x="55881" y="308199"/>
                </a:lnTo>
                <a:lnTo>
                  <a:pt x="82981" y="339375"/>
                </a:lnTo>
                <a:lnTo>
                  <a:pt x="116149" y="363656"/>
                </a:lnTo>
                <a:lnTo>
                  <a:pt x="153419" y="384009"/>
                </a:lnTo>
                <a:lnTo>
                  <a:pt x="172812" y="394193"/>
                </a:lnTo>
                <a:lnTo>
                  <a:pt x="216213" y="423034"/>
                </a:lnTo>
                <a:lnTo>
                  <a:pt x="236405" y="457947"/>
                </a:lnTo>
                <a:lnTo>
                  <a:pt x="237751" y="472833"/>
                </a:lnTo>
                <a:lnTo>
                  <a:pt x="236627" y="487245"/>
                </a:lnTo>
                <a:lnTo>
                  <a:pt x="210324" y="527842"/>
                </a:lnTo>
                <a:lnTo>
                  <a:pt x="175837" y="537428"/>
                </a:lnTo>
                <a:lnTo>
                  <a:pt x="161983" y="536617"/>
                </a:lnTo>
                <a:lnTo>
                  <a:pt x="121106" y="524413"/>
                </a:lnTo>
                <a:lnTo>
                  <a:pt x="84266" y="500105"/>
                </a:lnTo>
                <a:lnTo>
                  <a:pt x="73547" y="489869"/>
                </a:lnTo>
                <a:lnTo>
                  <a:pt x="0" y="597542"/>
                </a:lnTo>
                <a:lnTo>
                  <a:pt x="33301" y="624460"/>
                </a:lnTo>
                <a:lnTo>
                  <a:pt x="75798" y="647781"/>
                </a:lnTo>
                <a:lnTo>
                  <a:pt x="125492" y="663928"/>
                </a:lnTo>
                <a:lnTo>
                  <a:pt x="180329" y="669309"/>
                </a:lnTo>
                <a:lnTo>
                  <a:pt x="199464" y="668496"/>
                </a:lnTo>
                <a:lnTo>
                  <a:pt x="254966" y="656283"/>
                </a:lnTo>
                <a:lnTo>
                  <a:pt x="304253" y="629662"/>
                </a:lnTo>
                <a:lnTo>
                  <a:pt x="343273" y="588660"/>
                </a:lnTo>
                <a:lnTo>
                  <a:pt x="362334" y="552946"/>
                </a:lnTo>
                <a:lnTo>
                  <a:pt x="374534" y="510816"/>
                </a:lnTo>
                <a:lnTo>
                  <a:pt x="378606" y="462624"/>
                </a:lnTo>
                <a:lnTo>
                  <a:pt x="377787" y="442656"/>
                </a:lnTo>
                <a:lnTo>
                  <a:pt x="365528" y="391171"/>
                </a:lnTo>
                <a:lnTo>
                  <a:pt x="342052" y="350816"/>
                </a:lnTo>
                <a:lnTo>
                  <a:pt x="311650" y="319611"/>
                </a:lnTo>
                <a:lnTo>
                  <a:pt x="276901" y="295944"/>
                </a:lnTo>
                <a:lnTo>
                  <a:pt x="243123" y="277488"/>
                </a:lnTo>
                <a:lnTo>
                  <a:pt x="225008" y="267802"/>
                </a:lnTo>
                <a:lnTo>
                  <a:pt x="184821" y="241081"/>
                </a:lnTo>
                <a:lnTo>
                  <a:pt x="165083" y="194810"/>
                </a:lnTo>
                <a:lnTo>
                  <a:pt x="166286" y="178528"/>
                </a:lnTo>
                <a:lnTo>
                  <a:pt x="184371" y="144477"/>
                </a:lnTo>
                <a:lnTo>
                  <a:pt x="227877" y="129210"/>
                </a:lnTo>
                <a:lnTo>
                  <a:pt x="239425" y="129856"/>
                </a:lnTo>
                <a:lnTo>
                  <a:pt x="283174" y="145211"/>
                </a:lnTo>
                <a:lnTo>
                  <a:pt x="310409" y="168685"/>
                </a:lnTo>
                <a:lnTo>
                  <a:pt x="384899" y="63265"/>
                </a:lnTo>
                <a:lnTo>
                  <a:pt x="353713" y="36985"/>
                </a:lnTo>
                <a:lnTo>
                  <a:pt x="315812" y="16941"/>
                </a:lnTo>
                <a:lnTo>
                  <a:pt x="271841" y="4238"/>
                </a:lnTo>
                <a:lnTo>
                  <a:pt x="247844" y="1059"/>
                </a:lnTo>
                <a:lnTo>
                  <a:pt x="2225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1123986" y="6843948"/>
            <a:ext cx="144780" cy="635635"/>
          </a:xfrm>
          <a:custGeom>
            <a:avLst/>
            <a:gdLst/>
            <a:ahLst/>
            <a:cxnLst/>
            <a:rect l="l" t="t" r="r" b="b"/>
            <a:pathLst>
              <a:path w="144779" h="635634">
                <a:moveTo>
                  <a:pt x="144435" y="0"/>
                </a:moveTo>
                <a:lnTo>
                  <a:pt x="0" y="0"/>
                </a:lnTo>
                <a:lnTo>
                  <a:pt x="0" y="635216"/>
                </a:lnTo>
                <a:lnTo>
                  <a:pt x="144435" y="635216"/>
                </a:lnTo>
                <a:lnTo>
                  <a:pt x="14443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1421843" y="6826895"/>
            <a:ext cx="488315" cy="669925"/>
          </a:xfrm>
          <a:custGeom>
            <a:avLst/>
            <a:gdLst/>
            <a:ahLst/>
            <a:cxnLst/>
            <a:rect l="l" t="t" r="r" b="b"/>
            <a:pathLst>
              <a:path w="488315" h="669925">
                <a:moveTo>
                  <a:pt x="244034" y="0"/>
                </a:moveTo>
                <a:lnTo>
                  <a:pt x="189634" y="5952"/>
                </a:lnTo>
                <a:lnTo>
                  <a:pt x="141304" y="23779"/>
                </a:lnTo>
                <a:lnTo>
                  <a:pt x="99459" y="52499"/>
                </a:lnTo>
                <a:lnTo>
                  <a:pt x="64594" y="91075"/>
                </a:lnTo>
                <a:lnTo>
                  <a:pt x="36885" y="139083"/>
                </a:lnTo>
                <a:lnTo>
                  <a:pt x="16596" y="196035"/>
                </a:lnTo>
                <a:lnTo>
                  <a:pt x="4143" y="260981"/>
                </a:lnTo>
                <a:lnTo>
                  <a:pt x="0" y="332869"/>
                </a:lnTo>
                <a:lnTo>
                  <a:pt x="1062" y="369737"/>
                </a:lnTo>
                <a:lnTo>
                  <a:pt x="9576" y="438597"/>
                </a:lnTo>
                <a:lnTo>
                  <a:pt x="26443" y="500616"/>
                </a:lnTo>
                <a:lnTo>
                  <a:pt x="50665" y="553778"/>
                </a:lnTo>
                <a:lnTo>
                  <a:pt x="82051" y="597654"/>
                </a:lnTo>
                <a:lnTo>
                  <a:pt x="120400" y="631743"/>
                </a:lnTo>
                <a:lnTo>
                  <a:pt x="165532" y="655690"/>
                </a:lnTo>
                <a:lnTo>
                  <a:pt x="216462" y="667797"/>
                </a:lnTo>
                <a:lnTo>
                  <a:pt x="244034" y="669309"/>
                </a:lnTo>
                <a:lnTo>
                  <a:pt x="271578" y="667797"/>
                </a:lnTo>
                <a:lnTo>
                  <a:pt x="322486" y="655690"/>
                </a:lnTo>
                <a:lnTo>
                  <a:pt x="367632" y="631743"/>
                </a:lnTo>
                <a:lnTo>
                  <a:pt x="405981" y="597654"/>
                </a:lnTo>
                <a:lnTo>
                  <a:pt x="437361" y="553778"/>
                </a:lnTo>
                <a:lnTo>
                  <a:pt x="450322" y="528455"/>
                </a:lnTo>
                <a:lnTo>
                  <a:pt x="244034" y="528455"/>
                </a:lnTo>
                <a:lnTo>
                  <a:pt x="232282" y="527504"/>
                </a:lnTo>
                <a:lnTo>
                  <a:pt x="192609" y="504915"/>
                </a:lnTo>
                <a:lnTo>
                  <a:pt x="170895" y="471933"/>
                </a:lnTo>
                <a:lnTo>
                  <a:pt x="156266" y="427357"/>
                </a:lnTo>
                <a:lnTo>
                  <a:pt x="148581" y="372798"/>
                </a:lnTo>
                <a:lnTo>
                  <a:pt x="147115" y="332869"/>
                </a:lnTo>
                <a:lnTo>
                  <a:pt x="147482" y="312597"/>
                </a:lnTo>
                <a:lnTo>
                  <a:pt x="150411" y="274246"/>
                </a:lnTo>
                <a:lnTo>
                  <a:pt x="160357" y="223071"/>
                </a:lnTo>
                <a:lnTo>
                  <a:pt x="177354" y="182389"/>
                </a:lnTo>
                <a:lnTo>
                  <a:pt x="210968" y="147396"/>
                </a:lnTo>
                <a:lnTo>
                  <a:pt x="244034" y="139074"/>
                </a:lnTo>
                <a:lnTo>
                  <a:pt x="450371" y="139074"/>
                </a:lnTo>
                <a:lnTo>
                  <a:pt x="437361" y="113962"/>
                </a:lnTo>
                <a:lnTo>
                  <a:pt x="405981" y="70555"/>
                </a:lnTo>
                <a:lnTo>
                  <a:pt x="367632" y="36908"/>
                </a:lnTo>
                <a:lnTo>
                  <a:pt x="322486" y="13384"/>
                </a:lnTo>
                <a:lnTo>
                  <a:pt x="271578" y="1489"/>
                </a:lnTo>
                <a:lnTo>
                  <a:pt x="244034" y="0"/>
                </a:lnTo>
                <a:close/>
              </a:path>
              <a:path w="488315" h="669925">
                <a:moveTo>
                  <a:pt x="450371" y="139074"/>
                </a:moveTo>
                <a:lnTo>
                  <a:pt x="244034" y="139074"/>
                </a:lnTo>
                <a:lnTo>
                  <a:pt x="255740" y="139999"/>
                </a:lnTo>
                <a:lnTo>
                  <a:pt x="266669" y="142773"/>
                </a:lnTo>
                <a:lnTo>
                  <a:pt x="302680" y="171482"/>
                </a:lnTo>
                <a:lnTo>
                  <a:pt x="321939" y="208295"/>
                </a:lnTo>
                <a:lnTo>
                  <a:pt x="334649" y="256159"/>
                </a:lnTo>
                <a:lnTo>
                  <a:pt x="340518" y="312597"/>
                </a:lnTo>
                <a:lnTo>
                  <a:pt x="340911" y="332869"/>
                </a:lnTo>
                <a:lnTo>
                  <a:pt x="340518" y="353171"/>
                </a:lnTo>
                <a:lnTo>
                  <a:pt x="337385" y="391749"/>
                </a:lnTo>
                <a:lnTo>
                  <a:pt x="326903" y="443453"/>
                </a:lnTo>
                <a:lnTo>
                  <a:pt x="309834" y="484274"/>
                </a:lnTo>
                <a:lnTo>
                  <a:pt x="276817" y="519885"/>
                </a:lnTo>
                <a:lnTo>
                  <a:pt x="244034" y="528455"/>
                </a:lnTo>
                <a:lnTo>
                  <a:pt x="450322" y="528455"/>
                </a:lnTo>
                <a:lnTo>
                  <a:pt x="471022" y="470582"/>
                </a:lnTo>
                <a:lnTo>
                  <a:pt x="483802" y="404981"/>
                </a:lnTo>
                <a:lnTo>
                  <a:pt x="488068" y="332869"/>
                </a:lnTo>
                <a:lnTo>
                  <a:pt x="487001" y="296057"/>
                </a:lnTo>
                <a:lnTo>
                  <a:pt x="483802" y="260981"/>
                </a:lnTo>
                <a:lnTo>
                  <a:pt x="478474" y="227640"/>
                </a:lnTo>
                <a:lnTo>
                  <a:pt x="471022" y="196035"/>
                </a:lnTo>
                <a:lnTo>
                  <a:pt x="461596" y="166441"/>
                </a:lnTo>
                <a:lnTo>
                  <a:pt x="450371" y="13907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2063321" y="6843949"/>
            <a:ext cx="427990" cy="635635"/>
          </a:xfrm>
          <a:custGeom>
            <a:avLst/>
            <a:gdLst/>
            <a:ahLst/>
            <a:cxnLst/>
            <a:rect l="l" t="t" r="r" b="b"/>
            <a:pathLst>
              <a:path w="427990" h="635634">
                <a:moveTo>
                  <a:pt x="427945" y="0"/>
                </a:moveTo>
                <a:lnTo>
                  <a:pt x="304147" y="0"/>
                </a:lnTo>
                <a:lnTo>
                  <a:pt x="306838" y="392082"/>
                </a:lnTo>
                <a:lnTo>
                  <a:pt x="304147" y="392082"/>
                </a:lnTo>
                <a:lnTo>
                  <a:pt x="157911" y="0"/>
                </a:lnTo>
                <a:lnTo>
                  <a:pt x="0" y="0"/>
                </a:lnTo>
                <a:lnTo>
                  <a:pt x="0" y="635216"/>
                </a:lnTo>
                <a:lnTo>
                  <a:pt x="128289" y="635216"/>
                </a:lnTo>
                <a:lnTo>
                  <a:pt x="124708" y="248526"/>
                </a:lnTo>
                <a:lnTo>
                  <a:pt x="127399" y="248526"/>
                </a:lnTo>
                <a:lnTo>
                  <a:pt x="274525" y="635216"/>
                </a:lnTo>
                <a:lnTo>
                  <a:pt x="427945" y="635216"/>
                </a:lnTo>
                <a:lnTo>
                  <a:pt x="42794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2614201" y="6843949"/>
            <a:ext cx="488315" cy="635635"/>
          </a:xfrm>
          <a:custGeom>
            <a:avLst/>
            <a:gdLst/>
            <a:ahLst/>
            <a:cxnLst/>
            <a:rect l="l" t="t" r="r" b="b"/>
            <a:pathLst>
              <a:path w="488315" h="635634">
                <a:moveTo>
                  <a:pt x="334659" y="0"/>
                </a:moveTo>
                <a:lnTo>
                  <a:pt x="154298" y="0"/>
                </a:lnTo>
                <a:lnTo>
                  <a:pt x="0" y="635216"/>
                </a:lnTo>
                <a:lnTo>
                  <a:pt x="143545" y="635216"/>
                </a:lnTo>
                <a:lnTo>
                  <a:pt x="169575" y="519471"/>
                </a:lnTo>
                <a:lnTo>
                  <a:pt x="460115" y="519471"/>
                </a:lnTo>
                <a:lnTo>
                  <a:pt x="433247" y="408217"/>
                </a:lnTo>
                <a:lnTo>
                  <a:pt x="185732" y="408217"/>
                </a:lnTo>
                <a:lnTo>
                  <a:pt x="239542" y="138163"/>
                </a:lnTo>
                <a:lnTo>
                  <a:pt x="368027" y="138163"/>
                </a:lnTo>
                <a:lnTo>
                  <a:pt x="334659" y="0"/>
                </a:lnTo>
                <a:close/>
              </a:path>
              <a:path w="488315" h="635634">
                <a:moveTo>
                  <a:pt x="460115" y="519471"/>
                </a:moveTo>
                <a:lnTo>
                  <a:pt x="312210" y="519471"/>
                </a:lnTo>
                <a:lnTo>
                  <a:pt x="338230" y="635216"/>
                </a:lnTo>
                <a:lnTo>
                  <a:pt x="488068" y="635216"/>
                </a:lnTo>
                <a:lnTo>
                  <a:pt x="460115" y="519471"/>
                </a:lnTo>
                <a:close/>
              </a:path>
              <a:path w="488315" h="635634">
                <a:moveTo>
                  <a:pt x="368027" y="138163"/>
                </a:moveTo>
                <a:lnTo>
                  <a:pt x="243144" y="138163"/>
                </a:lnTo>
                <a:lnTo>
                  <a:pt x="294273" y="408217"/>
                </a:lnTo>
                <a:lnTo>
                  <a:pt x="433247" y="408217"/>
                </a:lnTo>
                <a:lnTo>
                  <a:pt x="368027" y="13816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3224282" y="6844176"/>
            <a:ext cx="314960" cy="635000"/>
          </a:xfrm>
          <a:custGeom>
            <a:avLst/>
            <a:gdLst/>
            <a:ahLst/>
            <a:cxnLst/>
            <a:rect l="l" t="t" r="r" b="b"/>
            <a:pathLst>
              <a:path w="314959" h="635000">
                <a:moveTo>
                  <a:pt x="314909" y="501650"/>
                </a:moveTo>
                <a:lnTo>
                  <a:pt x="145326" y="501650"/>
                </a:lnTo>
                <a:lnTo>
                  <a:pt x="145326" y="0"/>
                </a:lnTo>
                <a:lnTo>
                  <a:pt x="0" y="0"/>
                </a:lnTo>
                <a:lnTo>
                  <a:pt x="0" y="501650"/>
                </a:lnTo>
                <a:lnTo>
                  <a:pt x="0" y="635000"/>
                </a:lnTo>
                <a:lnTo>
                  <a:pt x="314909" y="635000"/>
                </a:lnTo>
                <a:lnTo>
                  <a:pt x="314909" y="5016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3622630" y="6826895"/>
            <a:ext cx="385445" cy="669925"/>
          </a:xfrm>
          <a:custGeom>
            <a:avLst/>
            <a:gdLst/>
            <a:ahLst/>
            <a:cxnLst/>
            <a:rect l="l" t="t" r="r" b="b"/>
            <a:pathLst>
              <a:path w="385444" h="669925">
                <a:moveTo>
                  <a:pt x="222506" y="0"/>
                </a:moveTo>
                <a:lnTo>
                  <a:pt x="170266" y="6564"/>
                </a:lnTo>
                <a:lnTo>
                  <a:pt x="119987" y="26474"/>
                </a:lnTo>
                <a:lnTo>
                  <a:pt x="76702" y="60542"/>
                </a:lnTo>
                <a:lnTo>
                  <a:pt x="53821" y="91712"/>
                </a:lnTo>
                <a:lnTo>
                  <a:pt x="36743" y="129900"/>
                </a:lnTo>
                <a:lnTo>
                  <a:pt x="28002" y="175441"/>
                </a:lnTo>
                <a:lnTo>
                  <a:pt x="26910" y="200988"/>
                </a:lnTo>
                <a:lnTo>
                  <a:pt x="27525" y="220052"/>
                </a:lnTo>
                <a:lnTo>
                  <a:pt x="36773" y="269175"/>
                </a:lnTo>
                <a:lnTo>
                  <a:pt x="55881" y="308199"/>
                </a:lnTo>
                <a:lnTo>
                  <a:pt x="82976" y="339375"/>
                </a:lnTo>
                <a:lnTo>
                  <a:pt x="116145" y="363656"/>
                </a:lnTo>
                <a:lnTo>
                  <a:pt x="153419" y="384009"/>
                </a:lnTo>
                <a:lnTo>
                  <a:pt x="172812" y="394193"/>
                </a:lnTo>
                <a:lnTo>
                  <a:pt x="216213" y="423034"/>
                </a:lnTo>
                <a:lnTo>
                  <a:pt x="236405" y="457947"/>
                </a:lnTo>
                <a:lnTo>
                  <a:pt x="237751" y="472833"/>
                </a:lnTo>
                <a:lnTo>
                  <a:pt x="236627" y="487245"/>
                </a:lnTo>
                <a:lnTo>
                  <a:pt x="210324" y="527842"/>
                </a:lnTo>
                <a:lnTo>
                  <a:pt x="175837" y="537428"/>
                </a:lnTo>
                <a:lnTo>
                  <a:pt x="161983" y="536617"/>
                </a:lnTo>
                <a:lnTo>
                  <a:pt x="121106" y="524413"/>
                </a:lnTo>
                <a:lnTo>
                  <a:pt x="84265" y="500105"/>
                </a:lnTo>
                <a:lnTo>
                  <a:pt x="73547" y="489869"/>
                </a:lnTo>
                <a:lnTo>
                  <a:pt x="0" y="597542"/>
                </a:lnTo>
                <a:lnTo>
                  <a:pt x="33300" y="624460"/>
                </a:lnTo>
                <a:lnTo>
                  <a:pt x="75788" y="647781"/>
                </a:lnTo>
                <a:lnTo>
                  <a:pt x="125490" y="663928"/>
                </a:lnTo>
                <a:lnTo>
                  <a:pt x="180329" y="669309"/>
                </a:lnTo>
                <a:lnTo>
                  <a:pt x="199464" y="668496"/>
                </a:lnTo>
                <a:lnTo>
                  <a:pt x="254966" y="656283"/>
                </a:lnTo>
                <a:lnTo>
                  <a:pt x="304248" y="629662"/>
                </a:lnTo>
                <a:lnTo>
                  <a:pt x="343272" y="588660"/>
                </a:lnTo>
                <a:lnTo>
                  <a:pt x="362334" y="552946"/>
                </a:lnTo>
                <a:lnTo>
                  <a:pt x="374534" y="510816"/>
                </a:lnTo>
                <a:lnTo>
                  <a:pt x="378606" y="462624"/>
                </a:lnTo>
                <a:lnTo>
                  <a:pt x="377787" y="442656"/>
                </a:lnTo>
                <a:lnTo>
                  <a:pt x="365528" y="391171"/>
                </a:lnTo>
                <a:lnTo>
                  <a:pt x="342052" y="350816"/>
                </a:lnTo>
                <a:lnTo>
                  <a:pt x="311650" y="319611"/>
                </a:lnTo>
                <a:lnTo>
                  <a:pt x="276901" y="295944"/>
                </a:lnTo>
                <a:lnTo>
                  <a:pt x="243123" y="277488"/>
                </a:lnTo>
                <a:lnTo>
                  <a:pt x="225008" y="267802"/>
                </a:lnTo>
                <a:lnTo>
                  <a:pt x="184811" y="241081"/>
                </a:lnTo>
                <a:lnTo>
                  <a:pt x="165083" y="194810"/>
                </a:lnTo>
                <a:lnTo>
                  <a:pt x="166286" y="178528"/>
                </a:lnTo>
                <a:lnTo>
                  <a:pt x="184371" y="144477"/>
                </a:lnTo>
                <a:lnTo>
                  <a:pt x="227877" y="129210"/>
                </a:lnTo>
                <a:lnTo>
                  <a:pt x="239425" y="129856"/>
                </a:lnTo>
                <a:lnTo>
                  <a:pt x="283174" y="145211"/>
                </a:lnTo>
                <a:lnTo>
                  <a:pt x="310409" y="168685"/>
                </a:lnTo>
                <a:lnTo>
                  <a:pt x="384899" y="63265"/>
                </a:lnTo>
                <a:lnTo>
                  <a:pt x="353713" y="36985"/>
                </a:lnTo>
                <a:lnTo>
                  <a:pt x="315812" y="16941"/>
                </a:lnTo>
                <a:lnTo>
                  <a:pt x="271841" y="4238"/>
                </a:lnTo>
                <a:lnTo>
                  <a:pt x="247844" y="1059"/>
                </a:lnTo>
                <a:lnTo>
                  <a:pt x="2225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754766" y="7627601"/>
            <a:ext cx="577215" cy="421005"/>
          </a:xfrm>
          <a:custGeom>
            <a:avLst/>
            <a:gdLst/>
            <a:ahLst/>
            <a:cxnLst/>
            <a:rect l="l" t="t" r="r" b="b"/>
            <a:pathLst>
              <a:path w="577215" h="421004">
                <a:moveTo>
                  <a:pt x="298259" y="420649"/>
                </a:moveTo>
                <a:lnTo>
                  <a:pt x="276479" y="331520"/>
                </a:lnTo>
                <a:lnTo>
                  <a:pt x="262839" y="275678"/>
                </a:lnTo>
                <a:lnTo>
                  <a:pt x="211874" y="67132"/>
                </a:lnTo>
                <a:lnTo>
                  <a:pt x="195465" y="0"/>
                </a:lnTo>
                <a:lnTo>
                  <a:pt x="194284" y="0"/>
                </a:lnTo>
                <a:lnTo>
                  <a:pt x="194284" y="275678"/>
                </a:lnTo>
                <a:lnTo>
                  <a:pt x="101600" y="275678"/>
                </a:lnTo>
                <a:lnTo>
                  <a:pt x="147358" y="67132"/>
                </a:lnTo>
                <a:lnTo>
                  <a:pt x="149720" y="67132"/>
                </a:lnTo>
                <a:lnTo>
                  <a:pt x="194284" y="275678"/>
                </a:lnTo>
                <a:lnTo>
                  <a:pt x="194284" y="0"/>
                </a:lnTo>
                <a:lnTo>
                  <a:pt x="104546" y="0"/>
                </a:lnTo>
                <a:lnTo>
                  <a:pt x="0" y="420649"/>
                </a:lnTo>
                <a:lnTo>
                  <a:pt x="71297" y="420649"/>
                </a:lnTo>
                <a:lnTo>
                  <a:pt x="92671" y="331520"/>
                </a:lnTo>
                <a:lnTo>
                  <a:pt x="203212" y="331520"/>
                </a:lnTo>
                <a:lnTo>
                  <a:pt x="224002" y="420649"/>
                </a:lnTo>
                <a:lnTo>
                  <a:pt x="298259" y="420649"/>
                </a:lnTo>
                <a:close/>
              </a:path>
              <a:path w="577215" h="421004">
                <a:moveTo>
                  <a:pt x="576922" y="124167"/>
                </a:moveTo>
                <a:lnTo>
                  <a:pt x="570750" y="77381"/>
                </a:lnTo>
                <a:lnTo>
                  <a:pt x="563791" y="60591"/>
                </a:lnTo>
                <a:lnTo>
                  <a:pt x="560095" y="53454"/>
                </a:lnTo>
                <a:lnTo>
                  <a:pt x="529361" y="19697"/>
                </a:lnTo>
                <a:lnTo>
                  <a:pt x="509778" y="9296"/>
                </a:lnTo>
                <a:lnTo>
                  <a:pt x="509778" y="125069"/>
                </a:lnTo>
                <a:lnTo>
                  <a:pt x="508774" y="140919"/>
                </a:lnTo>
                <a:lnTo>
                  <a:pt x="493737" y="176237"/>
                </a:lnTo>
                <a:lnTo>
                  <a:pt x="452742" y="193687"/>
                </a:lnTo>
                <a:lnTo>
                  <a:pt x="412330" y="193687"/>
                </a:lnTo>
                <a:lnTo>
                  <a:pt x="412330" y="60591"/>
                </a:lnTo>
                <a:lnTo>
                  <a:pt x="452742" y="60591"/>
                </a:lnTo>
                <a:lnTo>
                  <a:pt x="493737" y="75984"/>
                </a:lnTo>
                <a:lnTo>
                  <a:pt x="509778" y="125069"/>
                </a:lnTo>
                <a:lnTo>
                  <a:pt x="509778" y="9296"/>
                </a:lnTo>
                <a:lnTo>
                  <a:pt x="468541" y="368"/>
                </a:lnTo>
                <a:lnTo>
                  <a:pt x="458381" y="0"/>
                </a:lnTo>
                <a:lnTo>
                  <a:pt x="342214" y="0"/>
                </a:lnTo>
                <a:lnTo>
                  <a:pt x="342214" y="420649"/>
                </a:lnTo>
                <a:lnTo>
                  <a:pt x="412330" y="420649"/>
                </a:lnTo>
                <a:lnTo>
                  <a:pt x="412330" y="251917"/>
                </a:lnTo>
                <a:lnTo>
                  <a:pt x="462076" y="251917"/>
                </a:lnTo>
                <a:lnTo>
                  <a:pt x="504672" y="244195"/>
                </a:lnTo>
                <a:lnTo>
                  <a:pt x="541388" y="220421"/>
                </a:lnTo>
                <a:lnTo>
                  <a:pt x="567143" y="180327"/>
                </a:lnTo>
                <a:lnTo>
                  <a:pt x="576300" y="139712"/>
                </a:lnTo>
                <a:lnTo>
                  <a:pt x="576922" y="124167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1391086" y="7627591"/>
            <a:ext cx="234950" cy="421005"/>
          </a:xfrm>
          <a:custGeom>
            <a:avLst/>
            <a:gdLst/>
            <a:ahLst/>
            <a:cxnLst/>
            <a:rect l="l" t="t" r="r" b="b"/>
            <a:pathLst>
              <a:path w="234950" h="421004">
                <a:moveTo>
                  <a:pt x="116174" y="0"/>
                </a:moveTo>
                <a:lnTo>
                  <a:pt x="0" y="0"/>
                </a:lnTo>
                <a:lnTo>
                  <a:pt x="0" y="420657"/>
                </a:lnTo>
                <a:lnTo>
                  <a:pt x="70123" y="420657"/>
                </a:lnTo>
                <a:lnTo>
                  <a:pt x="70123" y="251919"/>
                </a:lnTo>
                <a:lnTo>
                  <a:pt x="119870" y="251919"/>
                </a:lnTo>
                <a:lnTo>
                  <a:pt x="162455" y="244201"/>
                </a:lnTo>
                <a:lnTo>
                  <a:pt x="199177" y="220422"/>
                </a:lnTo>
                <a:lnTo>
                  <a:pt x="218593" y="193690"/>
                </a:lnTo>
                <a:lnTo>
                  <a:pt x="70123" y="193690"/>
                </a:lnTo>
                <a:lnTo>
                  <a:pt x="70123" y="60595"/>
                </a:lnTo>
                <a:lnTo>
                  <a:pt x="221590" y="60595"/>
                </a:lnTo>
                <a:lnTo>
                  <a:pt x="217889" y="53461"/>
                </a:lnTo>
                <a:lnTo>
                  <a:pt x="187149" y="19698"/>
                </a:lnTo>
                <a:lnTo>
                  <a:pt x="147059" y="3339"/>
                </a:lnTo>
                <a:lnTo>
                  <a:pt x="126322" y="371"/>
                </a:lnTo>
                <a:lnTo>
                  <a:pt x="116174" y="0"/>
                </a:lnTo>
                <a:close/>
              </a:path>
              <a:path w="234950" h="421004">
                <a:moveTo>
                  <a:pt x="221590" y="60595"/>
                </a:moveTo>
                <a:lnTo>
                  <a:pt x="110530" y="60595"/>
                </a:lnTo>
                <a:lnTo>
                  <a:pt x="122447" y="61558"/>
                </a:lnTo>
                <a:lnTo>
                  <a:pt x="133253" y="64446"/>
                </a:lnTo>
                <a:lnTo>
                  <a:pt x="163557" y="95944"/>
                </a:lnTo>
                <a:lnTo>
                  <a:pt x="167565" y="125074"/>
                </a:lnTo>
                <a:lnTo>
                  <a:pt x="166563" y="140918"/>
                </a:lnTo>
                <a:lnTo>
                  <a:pt x="151524" y="176245"/>
                </a:lnTo>
                <a:lnTo>
                  <a:pt x="110530" y="193690"/>
                </a:lnTo>
                <a:lnTo>
                  <a:pt x="218593" y="193690"/>
                </a:lnTo>
                <a:lnTo>
                  <a:pt x="232253" y="154254"/>
                </a:lnTo>
                <a:lnTo>
                  <a:pt x="234704" y="124174"/>
                </a:lnTo>
                <a:lnTo>
                  <a:pt x="234018" y="107095"/>
                </a:lnTo>
                <a:lnTo>
                  <a:pt x="231961" y="91499"/>
                </a:lnTo>
                <a:lnTo>
                  <a:pt x="228538" y="77388"/>
                </a:lnTo>
                <a:lnTo>
                  <a:pt x="223752" y="64762"/>
                </a:lnTo>
                <a:lnTo>
                  <a:pt x="221590" y="60595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1685196" y="7627588"/>
            <a:ext cx="249554" cy="421005"/>
          </a:xfrm>
          <a:custGeom>
            <a:avLst/>
            <a:gdLst/>
            <a:ahLst/>
            <a:cxnLst/>
            <a:rect l="l" t="t" r="r" b="b"/>
            <a:pathLst>
              <a:path w="249554" h="421004">
                <a:moveTo>
                  <a:pt x="120038" y="0"/>
                </a:moveTo>
                <a:lnTo>
                  <a:pt x="0" y="0"/>
                </a:lnTo>
                <a:lnTo>
                  <a:pt x="0" y="420657"/>
                </a:lnTo>
                <a:lnTo>
                  <a:pt x="68940" y="420657"/>
                </a:lnTo>
                <a:lnTo>
                  <a:pt x="68940" y="241217"/>
                </a:lnTo>
                <a:lnTo>
                  <a:pt x="179042" y="241217"/>
                </a:lnTo>
                <a:lnTo>
                  <a:pt x="173492" y="226966"/>
                </a:lnTo>
                <a:lnTo>
                  <a:pt x="180999" y="224987"/>
                </a:lnTo>
                <a:lnTo>
                  <a:pt x="188653" y="221323"/>
                </a:lnTo>
                <a:lnTo>
                  <a:pt x="217448" y="194873"/>
                </a:lnTo>
                <a:lnTo>
                  <a:pt x="221378" y="188936"/>
                </a:lnTo>
                <a:lnTo>
                  <a:pt x="68940" y="188936"/>
                </a:lnTo>
                <a:lnTo>
                  <a:pt x="68940" y="59422"/>
                </a:lnTo>
                <a:lnTo>
                  <a:pt x="227587" y="59422"/>
                </a:lnTo>
                <a:lnTo>
                  <a:pt x="225652" y="55143"/>
                </a:lnTo>
                <a:lnTo>
                  <a:pt x="197613" y="21600"/>
                </a:lnTo>
                <a:lnTo>
                  <a:pt x="156900" y="3851"/>
                </a:lnTo>
                <a:lnTo>
                  <a:pt x="132833" y="429"/>
                </a:lnTo>
                <a:lnTo>
                  <a:pt x="120038" y="0"/>
                </a:lnTo>
                <a:close/>
              </a:path>
              <a:path w="249554" h="421004">
                <a:moveTo>
                  <a:pt x="179042" y="241217"/>
                </a:moveTo>
                <a:lnTo>
                  <a:pt x="108719" y="241217"/>
                </a:lnTo>
                <a:lnTo>
                  <a:pt x="174088" y="420657"/>
                </a:lnTo>
                <a:lnTo>
                  <a:pt x="248934" y="420657"/>
                </a:lnTo>
                <a:lnTo>
                  <a:pt x="179042" y="241217"/>
                </a:lnTo>
                <a:close/>
              </a:path>
              <a:path w="249554" h="421004">
                <a:moveTo>
                  <a:pt x="227587" y="59422"/>
                </a:moveTo>
                <a:lnTo>
                  <a:pt x="116457" y="59422"/>
                </a:lnTo>
                <a:lnTo>
                  <a:pt x="123577" y="60406"/>
                </a:lnTo>
                <a:lnTo>
                  <a:pt x="137849" y="64375"/>
                </a:lnTo>
                <a:lnTo>
                  <a:pt x="163984" y="92101"/>
                </a:lnTo>
                <a:lnTo>
                  <a:pt x="169335" y="123587"/>
                </a:lnTo>
                <a:lnTo>
                  <a:pt x="168276" y="138901"/>
                </a:lnTo>
                <a:lnTo>
                  <a:pt x="143363" y="179752"/>
                </a:lnTo>
                <a:lnTo>
                  <a:pt x="109316" y="188936"/>
                </a:lnTo>
                <a:lnTo>
                  <a:pt x="221378" y="188936"/>
                </a:lnTo>
                <a:lnTo>
                  <a:pt x="235929" y="153381"/>
                </a:lnTo>
                <a:lnTo>
                  <a:pt x="239458" y="120017"/>
                </a:lnTo>
                <a:lnTo>
                  <a:pt x="238899" y="104829"/>
                </a:lnTo>
                <a:lnTo>
                  <a:pt x="237224" y="90755"/>
                </a:lnTo>
                <a:lnTo>
                  <a:pt x="234436" y="77794"/>
                </a:lnTo>
                <a:lnTo>
                  <a:pt x="230537" y="65945"/>
                </a:lnTo>
                <a:lnTo>
                  <a:pt x="227587" y="59422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1989956" y="7627880"/>
            <a:ext cx="194310" cy="420370"/>
          </a:xfrm>
          <a:custGeom>
            <a:avLst/>
            <a:gdLst/>
            <a:ahLst/>
            <a:cxnLst/>
            <a:rect l="l" t="t" r="r" b="b"/>
            <a:pathLst>
              <a:path w="194309" h="420370">
                <a:moveTo>
                  <a:pt x="194297" y="356870"/>
                </a:moveTo>
                <a:lnTo>
                  <a:pt x="68338" y="356870"/>
                </a:lnTo>
                <a:lnTo>
                  <a:pt x="68338" y="232410"/>
                </a:lnTo>
                <a:lnTo>
                  <a:pt x="179438" y="232410"/>
                </a:lnTo>
                <a:lnTo>
                  <a:pt x="179438" y="173990"/>
                </a:lnTo>
                <a:lnTo>
                  <a:pt x="68338" y="173990"/>
                </a:lnTo>
                <a:lnTo>
                  <a:pt x="68338" y="62230"/>
                </a:lnTo>
                <a:lnTo>
                  <a:pt x="188353" y="62230"/>
                </a:lnTo>
                <a:lnTo>
                  <a:pt x="188353" y="0"/>
                </a:lnTo>
                <a:lnTo>
                  <a:pt x="0" y="0"/>
                </a:lnTo>
                <a:lnTo>
                  <a:pt x="0" y="62230"/>
                </a:lnTo>
                <a:lnTo>
                  <a:pt x="0" y="173990"/>
                </a:lnTo>
                <a:lnTo>
                  <a:pt x="0" y="232410"/>
                </a:lnTo>
                <a:lnTo>
                  <a:pt x="0" y="356870"/>
                </a:lnTo>
                <a:lnTo>
                  <a:pt x="0" y="420370"/>
                </a:lnTo>
                <a:lnTo>
                  <a:pt x="194297" y="420370"/>
                </a:lnTo>
                <a:lnTo>
                  <a:pt x="194297" y="35687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2230602" y="7616895"/>
            <a:ext cx="263525" cy="442595"/>
          </a:xfrm>
          <a:custGeom>
            <a:avLst/>
            <a:gdLst/>
            <a:ahLst/>
            <a:cxnLst/>
            <a:rect l="l" t="t" r="r" b="b"/>
            <a:pathLst>
              <a:path w="263525" h="442595">
                <a:moveTo>
                  <a:pt x="155063" y="0"/>
                </a:moveTo>
                <a:lnTo>
                  <a:pt x="105983" y="9192"/>
                </a:lnTo>
                <a:lnTo>
                  <a:pt x="64526" y="35946"/>
                </a:lnTo>
                <a:lnTo>
                  <a:pt x="32648" y="77495"/>
                </a:lnTo>
                <a:lnTo>
                  <a:pt x="17054" y="112550"/>
                </a:lnTo>
                <a:lnTo>
                  <a:pt x="6175" y="153007"/>
                </a:lnTo>
                <a:lnTo>
                  <a:pt x="685" y="197420"/>
                </a:lnTo>
                <a:lnTo>
                  <a:pt x="0" y="221019"/>
                </a:lnTo>
                <a:lnTo>
                  <a:pt x="685" y="244600"/>
                </a:lnTo>
                <a:lnTo>
                  <a:pt x="6175" y="288867"/>
                </a:lnTo>
                <a:lnTo>
                  <a:pt x="17034" y="329066"/>
                </a:lnTo>
                <a:lnTo>
                  <a:pt x="32476" y="363967"/>
                </a:lnTo>
                <a:lnTo>
                  <a:pt x="64007" y="405577"/>
                </a:lnTo>
                <a:lnTo>
                  <a:pt x="105429" y="432682"/>
                </a:lnTo>
                <a:lnTo>
                  <a:pt x="155063" y="442038"/>
                </a:lnTo>
                <a:lnTo>
                  <a:pt x="173834" y="441073"/>
                </a:lnTo>
                <a:lnTo>
                  <a:pt x="220108" y="426594"/>
                </a:lnTo>
                <a:lnTo>
                  <a:pt x="253711" y="398072"/>
                </a:lnTo>
                <a:lnTo>
                  <a:pt x="262609" y="386187"/>
                </a:lnTo>
                <a:lnTo>
                  <a:pt x="221616" y="338073"/>
                </a:lnTo>
                <a:lnTo>
                  <a:pt x="216237" y="345501"/>
                </a:lnTo>
                <a:lnTo>
                  <a:pt x="210240" y="352330"/>
                </a:lnTo>
                <a:lnTo>
                  <a:pt x="170453" y="374233"/>
                </a:lnTo>
                <a:lnTo>
                  <a:pt x="160413" y="374899"/>
                </a:lnTo>
                <a:lnTo>
                  <a:pt x="149762" y="374139"/>
                </a:lnTo>
                <a:lnTo>
                  <a:pt x="114249" y="356097"/>
                </a:lnTo>
                <a:lnTo>
                  <a:pt x="90037" y="318892"/>
                </a:lnTo>
                <a:lnTo>
                  <a:pt x="79002" y="280734"/>
                </a:lnTo>
                <a:lnTo>
                  <a:pt x="73994" y="236562"/>
                </a:lnTo>
                <a:lnTo>
                  <a:pt x="73662" y="221019"/>
                </a:lnTo>
                <a:lnTo>
                  <a:pt x="73994" y="205218"/>
                </a:lnTo>
                <a:lnTo>
                  <a:pt x="79002" y="160717"/>
                </a:lnTo>
                <a:lnTo>
                  <a:pt x="90037" y="122565"/>
                </a:lnTo>
                <a:lnTo>
                  <a:pt x="114090" y="85352"/>
                </a:lnTo>
                <a:lnTo>
                  <a:pt x="148860" y="67314"/>
                </a:lnTo>
                <a:lnTo>
                  <a:pt x="159230" y="66552"/>
                </a:lnTo>
                <a:lnTo>
                  <a:pt x="177639" y="68742"/>
                </a:lnTo>
                <a:lnTo>
                  <a:pt x="194274" y="75311"/>
                </a:lnTo>
                <a:lnTo>
                  <a:pt x="209129" y="86263"/>
                </a:lnTo>
                <a:lnTo>
                  <a:pt x="222202" y="101599"/>
                </a:lnTo>
                <a:lnTo>
                  <a:pt x="263206" y="51694"/>
                </a:lnTo>
                <a:lnTo>
                  <a:pt x="231666" y="20772"/>
                </a:lnTo>
                <a:lnTo>
                  <a:pt x="189074" y="3340"/>
                </a:lnTo>
                <a:lnTo>
                  <a:pt x="172627" y="834"/>
                </a:lnTo>
                <a:lnTo>
                  <a:pt x="155063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2543688" y="7627601"/>
            <a:ext cx="414020" cy="421005"/>
          </a:xfrm>
          <a:custGeom>
            <a:avLst/>
            <a:gdLst/>
            <a:ahLst/>
            <a:cxnLst/>
            <a:rect l="l" t="t" r="r" b="b"/>
            <a:pathLst>
              <a:path w="414020" h="421004">
                <a:moveTo>
                  <a:pt x="71297" y="0"/>
                </a:moveTo>
                <a:lnTo>
                  <a:pt x="0" y="0"/>
                </a:lnTo>
                <a:lnTo>
                  <a:pt x="0" y="420649"/>
                </a:lnTo>
                <a:lnTo>
                  <a:pt x="71297" y="420649"/>
                </a:lnTo>
                <a:lnTo>
                  <a:pt x="71297" y="0"/>
                </a:lnTo>
                <a:close/>
              </a:path>
              <a:path w="414020" h="421004">
                <a:moveTo>
                  <a:pt x="413524" y="420649"/>
                </a:moveTo>
                <a:lnTo>
                  <a:pt x="391744" y="331520"/>
                </a:lnTo>
                <a:lnTo>
                  <a:pt x="378104" y="275678"/>
                </a:lnTo>
                <a:lnTo>
                  <a:pt x="327139" y="67132"/>
                </a:lnTo>
                <a:lnTo>
                  <a:pt x="310730" y="0"/>
                </a:lnTo>
                <a:lnTo>
                  <a:pt x="309549" y="0"/>
                </a:lnTo>
                <a:lnTo>
                  <a:pt x="309549" y="275678"/>
                </a:lnTo>
                <a:lnTo>
                  <a:pt x="216865" y="275678"/>
                </a:lnTo>
                <a:lnTo>
                  <a:pt x="262610" y="67132"/>
                </a:lnTo>
                <a:lnTo>
                  <a:pt x="264972" y="67132"/>
                </a:lnTo>
                <a:lnTo>
                  <a:pt x="309549" y="275678"/>
                </a:lnTo>
                <a:lnTo>
                  <a:pt x="309549" y="0"/>
                </a:lnTo>
                <a:lnTo>
                  <a:pt x="219811" y="0"/>
                </a:lnTo>
                <a:lnTo>
                  <a:pt x="115252" y="420649"/>
                </a:lnTo>
                <a:lnTo>
                  <a:pt x="186550" y="420649"/>
                </a:lnTo>
                <a:lnTo>
                  <a:pt x="207937" y="331520"/>
                </a:lnTo>
                <a:lnTo>
                  <a:pt x="318465" y="331520"/>
                </a:lnTo>
                <a:lnTo>
                  <a:pt x="339267" y="420649"/>
                </a:lnTo>
                <a:lnTo>
                  <a:pt x="413524" y="420649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2946545" y="7627232"/>
            <a:ext cx="341630" cy="421640"/>
          </a:xfrm>
          <a:custGeom>
            <a:avLst/>
            <a:gdLst/>
            <a:ahLst/>
            <a:cxnLst/>
            <a:rect l="l" t="t" r="r" b="b"/>
            <a:pathLst>
              <a:path w="341630" h="421640">
                <a:moveTo>
                  <a:pt x="228142" y="0"/>
                </a:moveTo>
                <a:lnTo>
                  <a:pt x="0" y="0"/>
                </a:lnTo>
                <a:lnTo>
                  <a:pt x="0" y="60960"/>
                </a:lnTo>
                <a:lnTo>
                  <a:pt x="79006" y="60960"/>
                </a:lnTo>
                <a:lnTo>
                  <a:pt x="79006" y="421640"/>
                </a:lnTo>
                <a:lnTo>
                  <a:pt x="149136" y="421640"/>
                </a:lnTo>
                <a:lnTo>
                  <a:pt x="149136" y="60960"/>
                </a:lnTo>
                <a:lnTo>
                  <a:pt x="228142" y="60960"/>
                </a:lnTo>
                <a:lnTo>
                  <a:pt x="228142" y="0"/>
                </a:lnTo>
                <a:close/>
              </a:path>
              <a:path w="341630" h="421640">
                <a:moveTo>
                  <a:pt x="341007" y="368"/>
                </a:moveTo>
                <a:lnTo>
                  <a:pt x="269709" y="368"/>
                </a:lnTo>
                <a:lnTo>
                  <a:pt x="269709" y="421017"/>
                </a:lnTo>
                <a:lnTo>
                  <a:pt x="341007" y="421017"/>
                </a:lnTo>
                <a:lnTo>
                  <a:pt x="341007" y="368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3354693" y="7616897"/>
            <a:ext cx="303530" cy="442595"/>
          </a:xfrm>
          <a:custGeom>
            <a:avLst/>
            <a:gdLst/>
            <a:ahLst/>
            <a:cxnLst/>
            <a:rect l="l" t="t" r="r" b="b"/>
            <a:pathLst>
              <a:path w="303530" h="442595">
                <a:moveTo>
                  <a:pt x="151492" y="0"/>
                </a:moveTo>
                <a:lnTo>
                  <a:pt x="102200" y="8861"/>
                </a:lnTo>
                <a:lnTo>
                  <a:pt x="61567" y="34834"/>
                </a:lnTo>
                <a:lnTo>
                  <a:pt x="30589" y="75865"/>
                </a:lnTo>
                <a:lnTo>
                  <a:pt x="10104" y="130111"/>
                </a:lnTo>
                <a:lnTo>
                  <a:pt x="2515" y="172891"/>
                </a:lnTo>
                <a:lnTo>
                  <a:pt x="0" y="220422"/>
                </a:lnTo>
                <a:lnTo>
                  <a:pt x="648" y="244805"/>
                </a:lnTo>
                <a:lnTo>
                  <a:pt x="5844" y="290113"/>
                </a:lnTo>
                <a:lnTo>
                  <a:pt x="16162" y="330657"/>
                </a:lnTo>
                <a:lnTo>
                  <a:pt x="40407" y="380836"/>
                </a:lnTo>
                <a:lnTo>
                  <a:pt x="74481" y="417166"/>
                </a:lnTo>
                <a:lnTo>
                  <a:pt x="117777" y="438032"/>
                </a:lnTo>
                <a:lnTo>
                  <a:pt x="151492" y="442038"/>
                </a:lnTo>
                <a:lnTo>
                  <a:pt x="168593" y="441037"/>
                </a:lnTo>
                <a:lnTo>
                  <a:pt x="214768" y="426007"/>
                </a:lnTo>
                <a:lnTo>
                  <a:pt x="252267" y="394584"/>
                </a:lnTo>
                <a:lnTo>
                  <a:pt x="266558" y="374313"/>
                </a:lnTo>
                <a:lnTo>
                  <a:pt x="151492" y="374313"/>
                </a:lnTo>
                <a:lnTo>
                  <a:pt x="142016" y="373570"/>
                </a:lnTo>
                <a:lnTo>
                  <a:pt x="103973" y="348319"/>
                </a:lnTo>
                <a:lnTo>
                  <a:pt x="84433" y="307100"/>
                </a:lnTo>
                <a:lnTo>
                  <a:pt x="76336" y="266384"/>
                </a:lnTo>
                <a:lnTo>
                  <a:pt x="73673" y="220422"/>
                </a:lnTo>
                <a:lnTo>
                  <a:pt x="73966" y="204626"/>
                </a:lnTo>
                <a:lnTo>
                  <a:pt x="78426" y="160120"/>
                </a:lnTo>
                <a:lnTo>
                  <a:pt x="88391" y="122131"/>
                </a:lnTo>
                <a:lnTo>
                  <a:pt x="110355" y="85496"/>
                </a:lnTo>
                <a:lnTo>
                  <a:pt x="151492" y="67139"/>
                </a:lnTo>
                <a:lnTo>
                  <a:pt x="266571" y="67139"/>
                </a:lnTo>
                <a:lnTo>
                  <a:pt x="262620" y="60595"/>
                </a:lnTo>
                <a:lnTo>
                  <a:pt x="228342" y="24457"/>
                </a:lnTo>
                <a:lnTo>
                  <a:pt x="184838" y="3939"/>
                </a:lnTo>
                <a:lnTo>
                  <a:pt x="168593" y="985"/>
                </a:lnTo>
                <a:lnTo>
                  <a:pt x="151492" y="0"/>
                </a:lnTo>
                <a:close/>
              </a:path>
              <a:path w="303530" h="442595">
                <a:moveTo>
                  <a:pt x="266571" y="67139"/>
                </a:moveTo>
                <a:lnTo>
                  <a:pt x="151492" y="67139"/>
                </a:lnTo>
                <a:lnTo>
                  <a:pt x="160724" y="67881"/>
                </a:lnTo>
                <a:lnTo>
                  <a:pt x="169399" y="70107"/>
                </a:lnTo>
                <a:lnTo>
                  <a:pt x="204225" y="101689"/>
                </a:lnTo>
                <a:lnTo>
                  <a:pt x="221459" y="146491"/>
                </a:lnTo>
                <a:lnTo>
                  <a:pt x="228068" y="189309"/>
                </a:lnTo>
                <a:lnTo>
                  <a:pt x="229333" y="220422"/>
                </a:lnTo>
                <a:lnTo>
                  <a:pt x="229035" y="236222"/>
                </a:lnTo>
                <a:lnTo>
                  <a:pt x="224579" y="280734"/>
                </a:lnTo>
                <a:lnTo>
                  <a:pt x="214610" y="318892"/>
                </a:lnTo>
                <a:lnTo>
                  <a:pt x="192646" y="355925"/>
                </a:lnTo>
                <a:lnTo>
                  <a:pt x="151492" y="374313"/>
                </a:lnTo>
                <a:lnTo>
                  <a:pt x="266558" y="374313"/>
                </a:lnTo>
                <a:lnTo>
                  <a:pt x="286835" y="330657"/>
                </a:lnTo>
                <a:lnTo>
                  <a:pt x="297151" y="290113"/>
                </a:lnTo>
                <a:lnTo>
                  <a:pt x="302347" y="244805"/>
                </a:lnTo>
                <a:lnTo>
                  <a:pt x="302996" y="220422"/>
                </a:lnTo>
                <a:lnTo>
                  <a:pt x="302347" y="196061"/>
                </a:lnTo>
                <a:lnTo>
                  <a:pt x="297151" y="150908"/>
                </a:lnTo>
                <a:lnTo>
                  <a:pt x="286835" y="110623"/>
                </a:lnTo>
                <a:lnTo>
                  <a:pt x="271841" y="75865"/>
                </a:lnTo>
                <a:lnTo>
                  <a:pt x="266571" y="67139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3724241" y="7627588"/>
            <a:ext cx="262890" cy="421005"/>
          </a:xfrm>
          <a:custGeom>
            <a:avLst/>
            <a:gdLst/>
            <a:ahLst/>
            <a:cxnLst/>
            <a:rect l="l" t="t" r="r" b="b"/>
            <a:pathLst>
              <a:path w="262890" h="421004">
                <a:moveTo>
                  <a:pt x="262620" y="0"/>
                </a:moveTo>
                <a:lnTo>
                  <a:pt x="200821" y="0"/>
                </a:lnTo>
                <a:lnTo>
                  <a:pt x="201417" y="298860"/>
                </a:lnTo>
                <a:lnTo>
                  <a:pt x="199637" y="298860"/>
                </a:lnTo>
                <a:lnTo>
                  <a:pt x="81400" y="0"/>
                </a:lnTo>
                <a:lnTo>
                  <a:pt x="0" y="0"/>
                </a:lnTo>
                <a:lnTo>
                  <a:pt x="0" y="420657"/>
                </a:lnTo>
                <a:lnTo>
                  <a:pt x="64186" y="420657"/>
                </a:lnTo>
                <a:lnTo>
                  <a:pt x="62971" y="123587"/>
                </a:lnTo>
                <a:lnTo>
                  <a:pt x="64772" y="123587"/>
                </a:lnTo>
                <a:lnTo>
                  <a:pt x="184193" y="420657"/>
                </a:lnTo>
                <a:lnTo>
                  <a:pt x="262620" y="420657"/>
                </a:lnTo>
                <a:lnTo>
                  <a:pt x="262620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0763744" y="8188900"/>
            <a:ext cx="627380" cy="596265"/>
          </a:xfrm>
          <a:custGeom>
            <a:avLst/>
            <a:gdLst/>
            <a:ahLst/>
            <a:cxnLst/>
            <a:rect l="l" t="t" r="r" b="b"/>
            <a:pathLst>
              <a:path w="627379" h="596265">
                <a:moveTo>
                  <a:pt x="627080" y="0"/>
                </a:moveTo>
                <a:lnTo>
                  <a:pt x="529428" y="0"/>
                </a:lnTo>
                <a:lnTo>
                  <a:pt x="452834" y="462938"/>
                </a:lnTo>
                <a:lnTo>
                  <a:pt x="451159" y="462938"/>
                </a:lnTo>
                <a:lnTo>
                  <a:pt x="368658" y="0"/>
                </a:lnTo>
                <a:lnTo>
                  <a:pt x="262620" y="0"/>
                </a:lnTo>
                <a:lnTo>
                  <a:pt x="182664" y="462938"/>
                </a:lnTo>
                <a:lnTo>
                  <a:pt x="179292" y="462938"/>
                </a:lnTo>
                <a:lnTo>
                  <a:pt x="102677" y="0"/>
                </a:lnTo>
                <a:lnTo>
                  <a:pt x="0" y="0"/>
                </a:lnTo>
                <a:lnTo>
                  <a:pt x="113630" y="595929"/>
                </a:lnTo>
                <a:lnTo>
                  <a:pt x="229773" y="595929"/>
                </a:lnTo>
                <a:lnTo>
                  <a:pt x="312273" y="148152"/>
                </a:lnTo>
                <a:lnTo>
                  <a:pt x="313959" y="148152"/>
                </a:lnTo>
                <a:lnTo>
                  <a:pt x="396448" y="595929"/>
                </a:lnTo>
                <a:lnTo>
                  <a:pt x="512591" y="595929"/>
                </a:lnTo>
                <a:lnTo>
                  <a:pt x="627080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1498542" y="8189207"/>
            <a:ext cx="275590" cy="595630"/>
          </a:xfrm>
          <a:custGeom>
            <a:avLst/>
            <a:gdLst/>
            <a:ahLst/>
            <a:cxnLst/>
            <a:rect l="l" t="t" r="r" b="b"/>
            <a:pathLst>
              <a:path w="275590" h="595629">
                <a:moveTo>
                  <a:pt x="275221" y="505460"/>
                </a:moveTo>
                <a:lnTo>
                  <a:pt x="96786" y="505460"/>
                </a:lnTo>
                <a:lnTo>
                  <a:pt x="96786" y="330200"/>
                </a:lnTo>
                <a:lnTo>
                  <a:pt x="254203" y="330200"/>
                </a:lnTo>
                <a:lnTo>
                  <a:pt x="254203" y="247650"/>
                </a:lnTo>
                <a:lnTo>
                  <a:pt x="96786" y="247650"/>
                </a:lnTo>
                <a:lnTo>
                  <a:pt x="96786" y="88900"/>
                </a:lnTo>
                <a:lnTo>
                  <a:pt x="266801" y="88900"/>
                </a:lnTo>
                <a:lnTo>
                  <a:pt x="266801" y="0"/>
                </a:lnTo>
                <a:lnTo>
                  <a:pt x="0" y="0"/>
                </a:lnTo>
                <a:lnTo>
                  <a:pt x="0" y="88900"/>
                </a:lnTo>
                <a:lnTo>
                  <a:pt x="0" y="247650"/>
                </a:lnTo>
                <a:lnTo>
                  <a:pt x="0" y="330200"/>
                </a:lnTo>
                <a:lnTo>
                  <a:pt x="0" y="505460"/>
                </a:lnTo>
                <a:lnTo>
                  <a:pt x="0" y="595630"/>
                </a:lnTo>
                <a:lnTo>
                  <a:pt x="275221" y="595630"/>
                </a:lnTo>
                <a:lnTo>
                  <a:pt x="275221" y="50546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1902554" y="8189207"/>
            <a:ext cx="275590" cy="595630"/>
          </a:xfrm>
          <a:custGeom>
            <a:avLst/>
            <a:gdLst/>
            <a:ahLst/>
            <a:cxnLst/>
            <a:rect l="l" t="t" r="r" b="b"/>
            <a:pathLst>
              <a:path w="275590" h="595629">
                <a:moveTo>
                  <a:pt x="275221" y="505460"/>
                </a:moveTo>
                <a:lnTo>
                  <a:pt x="96786" y="505460"/>
                </a:lnTo>
                <a:lnTo>
                  <a:pt x="96786" y="330200"/>
                </a:lnTo>
                <a:lnTo>
                  <a:pt x="254203" y="330200"/>
                </a:lnTo>
                <a:lnTo>
                  <a:pt x="254203" y="247650"/>
                </a:lnTo>
                <a:lnTo>
                  <a:pt x="96786" y="247650"/>
                </a:lnTo>
                <a:lnTo>
                  <a:pt x="96786" y="88900"/>
                </a:lnTo>
                <a:lnTo>
                  <a:pt x="266801" y="88900"/>
                </a:lnTo>
                <a:lnTo>
                  <a:pt x="266801" y="0"/>
                </a:lnTo>
                <a:lnTo>
                  <a:pt x="0" y="0"/>
                </a:lnTo>
                <a:lnTo>
                  <a:pt x="0" y="88900"/>
                </a:lnTo>
                <a:lnTo>
                  <a:pt x="0" y="247650"/>
                </a:lnTo>
                <a:lnTo>
                  <a:pt x="0" y="330200"/>
                </a:lnTo>
                <a:lnTo>
                  <a:pt x="0" y="505460"/>
                </a:lnTo>
                <a:lnTo>
                  <a:pt x="0" y="595630"/>
                </a:lnTo>
                <a:lnTo>
                  <a:pt x="275221" y="595630"/>
                </a:lnTo>
                <a:lnTo>
                  <a:pt x="275221" y="50546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2306565" y="8188900"/>
            <a:ext cx="379730" cy="596265"/>
          </a:xfrm>
          <a:custGeom>
            <a:avLst/>
            <a:gdLst/>
            <a:ahLst/>
            <a:cxnLst/>
            <a:rect l="l" t="t" r="r" b="b"/>
            <a:pathLst>
              <a:path w="379729" h="596265">
                <a:moveTo>
                  <a:pt x="368658" y="0"/>
                </a:moveTo>
                <a:lnTo>
                  <a:pt x="255028" y="0"/>
                </a:lnTo>
                <a:lnTo>
                  <a:pt x="103525" y="258410"/>
                </a:lnTo>
                <a:lnTo>
                  <a:pt x="100991" y="258410"/>
                </a:lnTo>
                <a:lnTo>
                  <a:pt x="100991" y="0"/>
                </a:lnTo>
                <a:lnTo>
                  <a:pt x="0" y="0"/>
                </a:lnTo>
                <a:lnTo>
                  <a:pt x="0" y="595929"/>
                </a:lnTo>
                <a:lnTo>
                  <a:pt x="100991" y="595929"/>
                </a:lnTo>
                <a:lnTo>
                  <a:pt x="100991" y="306378"/>
                </a:lnTo>
                <a:lnTo>
                  <a:pt x="103525" y="306378"/>
                </a:lnTo>
                <a:lnTo>
                  <a:pt x="262620" y="595929"/>
                </a:lnTo>
                <a:lnTo>
                  <a:pt x="379611" y="595929"/>
                </a:lnTo>
                <a:lnTo>
                  <a:pt x="193585" y="274400"/>
                </a:lnTo>
                <a:lnTo>
                  <a:pt x="368658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502055" y="5528633"/>
            <a:ext cx="527050" cy="405765"/>
          </a:xfrm>
          <a:custGeom>
            <a:avLst/>
            <a:gdLst/>
            <a:ahLst/>
            <a:cxnLst/>
            <a:rect l="l" t="t" r="r" b="b"/>
            <a:pathLst>
              <a:path w="527050" h="405764">
                <a:moveTo>
                  <a:pt x="241274" y="47383"/>
                </a:moveTo>
                <a:lnTo>
                  <a:pt x="212369" y="19037"/>
                </a:lnTo>
                <a:lnTo>
                  <a:pt x="173329" y="3060"/>
                </a:lnTo>
                <a:lnTo>
                  <a:pt x="142151" y="0"/>
                </a:lnTo>
                <a:lnTo>
                  <a:pt x="126441" y="939"/>
                </a:lnTo>
                <a:lnTo>
                  <a:pt x="83604" y="14973"/>
                </a:lnTo>
                <a:lnTo>
                  <a:pt x="48425" y="44170"/>
                </a:lnTo>
                <a:lnTo>
                  <a:pt x="22263" y="86461"/>
                </a:lnTo>
                <a:lnTo>
                  <a:pt x="5664" y="140258"/>
                </a:lnTo>
                <a:lnTo>
                  <a:pt x="635" y="180975"/>
                </a:lnTo>
                <a:lnTo>
                  <a:pt x="0" y="202603"/>
                </a:lnTo>
                <a:lnTo>
                  <a:pt x="635" y="224218"/>
                </a:lnTo>
                <a:lnTo>
                  <a:pt x="5664" y="264795"/>
                </a:lnTo>
                <a:lnTo>
                  <a:pt x="15621" y="301637"/>
                </a:lnTo>
                <a:lnTo>
                  <a:pt x="38392" y="347751"/>
                </a:lnTo>
                <a:lnTo>
                  <a:pt x="70358" y="381596"/>
                </a:lnTo>
                <a:lnTo>
                  <a:pt x="111036" y="401396"/>
                </a:lnTo>
                <a:lnTo>
                  <a:pt x="142151" y="405206"/>
                </a:lnTo>
                <a:lnTo>
                  <a:pt x="159359" y="404329"/>
                </a:lnTo>
                <a:lnTo>
                  <a:pt x="201790" y="391045"/>
                </a:lnTo>
                <a:lnTo>
                  <a:pt x="232575" y="364909"/>
                </a:lnTo>
                <a:lnTo>
                  <a:pt x="203149" y="309892"/>
                </a:lnTo>
                <a:lnTo>
                  <a:pt x="198221" y="316699"/>
                </a:lnTo>
                <a:lnTo>
                  <a:pt x="192735" y="322961"/>
                </a:lnTo>
                <a:lnTo>
                  <a:pt x="156260" y="343052"/>
                </a:lnTo>
                <a:lnTo>
                  <a:pt x="147053" y="343662"/>
                </a:lnTo>
                <a:lnTo>
                  <a:pt x="137299" y="342963"/>
                </a:lnTo>
                <a:lnTo>
                  <a:pt x="98234" y="319366"/>
                </a:lnTo>
                <a:lnTo>
                  <a:pt x="78562" y="281508"/>
                </a:lnTo>
                <a:lnTo>
                  <a:pt x="70294" y="244221"/>
                </a:lnTo>
                <a:lnTo>
                  <a:pt x="67538" y="202603"/>
                </a:lnTo>
                <a:lnTo>
                  <a:pt x="67843" y="188125"/>
                </a:lnTo>
                <a:lnTo>
                  <a:pt x="72453" y="147320"/>
                </a:lnTo>
                <a:lnTo>
                  <a:pt x="87134" y="102387"/>
                </a:lnTo>
                <a:lnTo>
                  <a:pt x="111645" y="72148"/>
                </a:lnTo>
                <a:lnTo>
                  <a:pt x="145948" y="60998"/>
                </a:lnTo>
                <a:lnTo>
                  <a:pt x="162839" y="63004"/>
                </a:lnTo>
                <a:lnTo>
                  <a:pt x="178092" y="69024"/>
                </a:lnTo>
                <a:lnTo>
                  <a:pt x="191706" y="79070"/>
                </a:lnTo>
                <a:lnTo>
                  <a:pt x="203695" y="93129"/>
                </a:lnTo>
                <a:lnTo>
                  <a:pt x="241274" y="47383"/>
                </a:lnTo>
                <a:close/>
              </a:path>
              <a:path w="527050" h="405764">
                <a:moveTo>
                  <a:pt x="526656" y="395401"/>
                </a:moveTo>
                <a:lnTo>
                  <a:pt x="506691" y="313702"/>
                </a:lnTo>
                <a:lnTo>
                  <a:pt x="494182" y="262521"/>
                </a:lnTo>
                <a:lnTo>
                  <a:pt x="447471" y="71348"/>
                </a:lnTo>
                <a:lnTo>
                  <a:pt x="432422" y="9791"/>
                </a:lnTo>
                <a:lnTo>
                  <a:pt x="431355" y="9791"/>
                </a:lnTo>
                <a:lnTo>
                  <a:pt x="431355" y="262521"/>
                </a:lnTo>
                <a:lnTo>
                  <a:pt x="346392" y="262521"/>
                </a:lnTo>
                <a:lnTo>
                  <a:pt x="388315" y="71348"/>
                </a:lnTo>
                <a:lnTo>
                  <a:pt x="390499" y="71348"/>
                </a:lnTo>
                <a:lnTo>
                  <a:pt x="431355" y="262521"/>
                </a:lnTo>
                <a:lnTo>
                  <a:pt x="431355" y="9791"/>
                </a:lnTo>
                <a:lnTo>
                  <a:pt x="349097" y="9791"/>
                </a:lnTo>
                <a:lnTo>
                  <a:pt x="253263" y="395401"/>
                </a:lnTo>
                <a:lnTo>
                  <a:pt x="318604" y="395401"/>
                </a:lnTo>
                <a:lnTo>
                  <a:pt x="338226" y="313702"/>
                </a:lnTo>
                <a:lnTo>
                  <a:pt x="439521" y="313702"/>
                </a:lnTo>
                <a:lnTo>
                  <a:pt x="458584" y="395401"/>
                </a:lnTo>
                <a:lnTo>
                  <a:pt x="526656" y="395401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8079892" y="5537955"/>
            <a:ext cx="172720" cy="386080"/>
          </a:xfrm>
          <a:custGeom>
            <a:avLst/>
            <a:gdLst/>
            <a:ahLst/>
            <a:cxnLst/>
            <a:rect l="l" t="t" r="r" b="b"/>
            <a:pathLst>
              <a:path w="172720" h="386079">
                <a:moveTo>
                  <a:pt x="172097" y="325120"/>
                </a:moveTo>
                <a:lnTo>
                  <a:pt x="65900" y="325120"/>
                </a:lnTo>
                <a:lnTo>
                  <a:pt x="65900" y="0"/>
                </a:lnTo>
                <a:lnTo>
                  <a:pt x="0" y="0"/>
                </a:lnTo>
                <a:lnTo>
                  <a:pt x="0" y="325120"/>
                </a:lnTo>
                <a:lnTo>
                  <a:pt x="0" y="386080"/>
                </a:lnTo>
                <a:lnTo>
                  <a:pt x="172097" y="386080"/>
                </a:lnTo>
                <a:lnTo>
                  <a:pt x="172097" y="32512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8305390" y="5538417"/>
            <a:ext cx="65405" cy="386080"/>
          </a:xfrm>
          <a:custGeom>
            <a:avLst/>
            <a:gdLst/>
            <a:ahLst/>
            <a:cxnLst/>
            <a:rect l="l" t="t" r="r" b="b"/>
            <a:pathLst>
              <a:path w="65404" h="386079">
                <a:moveTo>
                  <a:pt x="65348" y="0"/>
                </a:moveTo>
                <a:lnTo>
                  <a:pt x="0" y="0"/>
                </a:lnTo>
                <a:lnTo>
                  <a:pt x="0" y="385611"/>
                </a:lnTo>
                <a:lnTo>
                  <a:pt x="65348" y="385611"/>
                </a:lnTo>
                <a:lnTo>
                  <a:pt x="65348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8460054" y="5538831"/>
            <a:ext cx="172720" cy="384810"/>
          </a:xfrm>
          <a:custGeom>
            <a:avLst/>
            <a:gdLst/>
            <a:ahLst/>
            <a:cxnLst/>
            <a:rect l="l" t="t" r="r" b="b"/>
            <a:pathLst>
              <a:path w="172720" h="384810">
                <a:moveTo>
                  <a:pt x="172643" y="0"/>
                </a:moveTo>
                <a:lnTo>
                  <a:pt x="0" y="0"/>
                </a:lnTo>
                <a:lnTo>
                  <a:pt x="0" y="58420"/>
                </a:lnTo>
                <a:lnTo>
                  <a:pt x="0" y="163830"/>
                </a:lnTo>
                <a:lnTo>
                  <a:pt x="0" y="219710"/>
                </a:lnTo>
                <a:lnTo>
                  <a:pt x="0" y="384810"/>
                </a:lnTo>
                <a:lnTo>
                  <a:pt x="65900" y="384810"/>
                </a:lnTo>
                <a:lnTo>
                  <a:pt x="65900" y="219710"/>
                </a:lnTo>
                <a:lnTo>
                  <a:pt x="164477" y="219710"/>
                </a:lnTo>
                <a:lnTo>
                  <a:pt x="164477" y="163830"/>
                </a:lnTo>
                <a:lnTo>
                  <a:pt x="65354" y="163830"/>
                </a:lnTo>
                <a:lnTo>
                  <a:pt x="65354" y="58420"/>
                </a:lnTo>
                <a:lnTo>
                  <a:pt x="172643" y="58420"/>
                </a:lnTo>
                <a:lnTo>
                  <a:pt x="172643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8681173" y="5528631"/>
            <a:ext cx="278130" cy="405765"/>
          </a:xfrm>
          <a:custGeom>
            <a:avLst/>
            <a:gdLst/>
            <a:ahLst/>
            <a:cxnLst/>
            <a:rect l="l" t="t" r="r" b="b"/>
            <a:pathLst>
              <a:path w="278129" h="405764">
                <a:moveTo>
                  <a:pt x="138885" y="0"/>
                </a:moveTo>
                <a:lnTo>
                  <a:pt x="93694" y="8114"/>
                </a:lnTo>
                <a:lnTo>
                  <a:pt x="56438" y="31924"/>
                </a:lnTo>
                <a:lnTo>
                  <a:pt x="28051" y="69532"/>
                </a:lnTo>
                <a:lnTo>
                  <a:pt x="9266" y="119263"/>
                </a:lnTo>
                <a:lnTo>
                  <a:pt x="2316" y="158479"/>
                </a:lnTo>
                <a:lnTo>
                  <a:pt x="0" y="202046"/>
                </a:lnTo>
                <a:lnTo>
                  <a:pt x="596" y="224400"/>
                </a:lnTo>
                <a:lnTo>
                  <a:pt x="5362" y="265927"/>
                </a:lnTo>
                <a:lnTo>
                  <a:pt x="14819" y="303100"/>
                </a:lnTo>
                <a:lnTo>
                  <a:pt x="37045" y="349099"/>
                </a:lnTo>
                <a:lnTo>
                  <a:pt x="68287" y="382390"/>
                </a:lnTo>
                <a:lnTo>
                  <a:pt x="107979" y="401525"/>
                </a:lnTo>
                <a:lnTo>
                  <a:pt x="138885" y="405202"/>
                </a:lnTo>
                <a:lnTo>
                  <a:pt x="154556" y="404283"/>
                </a:lnTo>
                <a:lnTo>
                  <a:pt x="196884" y="390490"/>
                </a:lnTo>
                <a:lnTo>
                  <a:pt x="231255" y="361693"/>
                </a:lnTo>
                <a:lnTo>
                  <a:pt x="244354" y="343109"/>
                </a:lnTo>
                <a:lnTo>
                  <a:pt x="138885" y="343109"/>
                </a:lnTo>
                <a:lnTo>
                  <a:pt x="130184" y="342428"/>
                </a:lnTo>
                <a:lnTo>
                  <a:pt x="95316" y="319291"/>
                </a:lnTo>
                <a:lnTo>
                  <a:pt x="77408" y="281500"/>
                </a:lnTo>
                <a:lnTo>
                  <a:pt x="68627" y="230575"/>
                </a:lnTo>
                <a:lnTo>
                  <a:pt x="67537" y="202046"/>
                </a:lnTo>
                <a:lnTo>
                  <a:pt x="67809" y="187564"/>
                </a:lnTo>
                <a:lnTo>
                  <a:pt x="71893" y="146759"/>
                </a:lnTo>
                <a:lnTo>
                  <a:pt x="85233" y="102112"/>
                </a:lnTo>
                <a:lnTo>
                  <a:pt x="114525" y="67659"/>
                </a:lnTo>
                <a:lnTo>
                  <a:pt x="138885" y="61537"/>
                </a:lnTo>
                <a:lnTo>
                  <a:pt x="244362" y="61537"/>
                </a:lnTo>
                <a:lnTo>
                  <a:pt x="240736" y="55537"/>
                </a:lnTo>
                <a:lnTo>
                  <a:pt x="209326" y="22411"/>
                </a:lnTo>
                <a:lnTo>
                  <a:pt x="169447" y="3605"/>
                </a:lnTo>
                <a:lnTo>
                  <a:pt x="154556" y="901"/>
                </a:lnTo>
                <a:lnTo>
                  <a:pt x="138885" y="0"/>
                </a:lnTo>
                <a:close/>
              </a:path>
              <a:path w="278129" h="405764">
                <a:moveTo>
                  <a:pt x="244362" y="61537"/>
                </a:moveTo>
                <a:lnTo>
                  <a:pt x="138885" y="61537"/>
                </a:lnTo>
                <a:lnTo>
                  <a:pt x="147341" y="62218"/>
                </a:lnTo>
                <a:lnTo>
                  <a:pt x="155288" y="64259"/>
                </a:lnTo>
                <a:lnTo>
                  <a:pt x="187221" y="93209"/>
                </a:lnTo>
                <a:lnTo>
                  <a:pt x="203013" y="134276"/>
                </a:lnTo>
                <a:lnTo>
                  <a:pt x="209073" y="173523"/>
                </a:lnTo>
                <a:lnTo>
                  <a:pt x="210234" y="202046"/>
                </a:lnTo>
                <a:lnTo>
                  <a:pt x="209960" y="216533"/>
                </a:lnTo>
                <a:lnTo>
                  <a:pt x="205878" y="257322"/>
                </a:lnTo>
                <a:lnTo>
                  <a:pt x="192528" y="302263"/>
                </a:lnTo>
                <a:lnTo>
                  <a:pt x="163231" y="336983"/>
                </a:lnTo>
                <a:lnTo>
                  <a:pt x="138885" y="343109"/>
                </a:lnTo>
                <a:lnTo>
                  <a:pt x="244354" y="343109"/>
                </a:lnTo>
                <a:lnTo>
                  <a:pt x="262943" y="303100"/>
                </a:lnTo>
                <a:lnTo>
                  <a:pt x="272400" y="265927"/>
                </a:lnTo>
                <a:lnTo>
                  <a:pt x="277173" y="224400"/>
                </a:lnTo>
                <a:lnTo>
                  <a:pt x="277771" y="202046"/>
                </a:lnTo>
                <a:lnTo>
                  <a:pt x="277173" y="179717"/>
                </a:lnTo>
                <a:lnTo>
                  <a:pt x="272400" y="138329"/>
                </a:lnTo>
                <a:lnTo>
                  <a:pt x="262943" y="101393"/>
                </a:lnTo>
                <a:lnTo>
                  <a:pt x="249193" y="69532"/>
                </a:lnTo>
                <a:lnTo>
                  <a:pt x="244362" y="61537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9030808" y="5538418"/>
            <a:ext cx="228600" cy="386080"/>
          </a:xfrm>
          <a:custGeom>
            <a:avLst/>
            <a:gdLst/>
            <a:ahLst/>
            <a:cxnLst/>
            <a:rect l="l" t="t" r="r" b="b"/>
            <a:pathLst>
              <a:path w="228600" h="386079">
                <a:moveTo>
                  <a:pt x="110007" y="0"/>
                </a:moveTo>
                <a:lnTo>
                  <a:pt x="0" y="0"/>
                </a:lnTo>
                <a:lnTo>
                  <a:pt x="0" y="385611"/>
                </a:lnTo>
                <a:lnTo>
                  <a:pt x="63181" y="385611"/>
                </a:lnTo>
                <a:lnTo>
                  <a:pt x="63181" y="221134"/>
                </a:lnTo>
                <a:lnTo>
                  <a:pt x="164126" y="221134"/>
                </a:lnTo>
                <a:lnTo>
                  <a:pt x="159031" y="208056"/>
                </a:lnTo>
                <a:lnTo>
                  <a:pt x="165932" y="206245"/>
                </a:lnTo>
                <a:lnTo>
                  <a:pt x="172926" y="202883"/>
                </a:lnTo>
                <a:lnTo>
                  <a:pt x="202922" y="173209"/>
                </a:lnTo>
                <a:lnTo>
                  <a:pt x="63181" y="173209"/>
                </a:lnTo>
                <a:lnTo>
                  <a:pt x="63181" y="54469"/>
                </a:lnTo>
                <a:lnTo>
                  <a:pt x="208612" y="54469"/>
                </a:lnTo>
                <a:lnTo>
                  <a:pt x="206845" y="50560"/>
                </a:lnTo>
                <a:lnTo>
                  <a:pt x="181146" y="19801"/>
                </a:lnTo>
                <a:lnTo>
                  <a:pt x="143825" y="3533"/>
                </a:lnTo>
                <a:lnTo>
                  <a:pt x="121754" y="392"/>
                </a:lnTo>
                <a:lnTo>
                  <a:pt x="110007" y="0"/>
                </a:lnTo>
                <a:close/>
              </a:path>
              <a:path w="228600" h="386079">
                <a:moveTo>
                  <a:pt x="164126" y="221134"/>
                </a:moveTo>
                <a:lnTo>
                  <a:pt x="99672" y="221134"/>
                </a:lnTo>
                <a:lnTo>
                  <a:pt x="159576" y="385611"/>
                </a:lnTo>
                <a:lnTo>
                  <a:pt x="228202" y="385611"/>
                </a:lnTo>
                <a:lnTo>
                  <a:pt x="164126" y="221134"/>
                </a:lnTo>
                <a:close/>
              </a:path>
              <a:path w="228600" h="386079">
                <a:moveTo>
                  <a:pt x="208612" y="54469"/>
                </a:moveTo>
                <a:lnTo>
                  <a:pt x="106750" y="54469"/>
                </a:lnTo>
                <a:lnTo>
                  <a:pt x="113294" y="55380"/>
                </a:lnTo>
                <a:lnTo>
                  <a:pt x="126362" y="59013"/>
                </a:lnTo>
                <a:lnTo>
                  <a:pt x="152463" y="90520"/>
                </a:lnTo>
                <a:lnTo>
                  <a:pt x="155220" y="113284"/>
                </a:lnTo>
                <a:lnTo>
                  <a:pt x="154250" y="127327"/>
                </a:lnTo>
                <a:lnTo>
                  <a:pt x="131414" y="164776"/>
                </a:lnTo>
                <a:lnTo>
                  <a:pt x="100216" y="173209"/>
                </a:lnTo>
                <a:lnTo>
                  <a:pt x="202922" y="173209"/>
                </a:lnTo>
                <a:lnTo>
                  <a:pt x="218061" y="131061"/>
                </a:lnTo>
                <a:lnTo>
                  <a:pt x="219490" y="110028"/>
                </a:lnTo>
                <a:lnTo>
                  <a:pt x="218978" y="96106"/>
                </a:lnTo>
                <a:lnTo>
                  <a:pt x="217444" y="83206"/>
                </a:lnTo>
                <a:lnTo>
                  <a:pt x="214892" y="71328"/>
                </a:lnTo>
                <a:lnTo>
                  <a:pt x="211323" y="60469"/>
                </a:lnTo>
                <a:lnTo>
                  <a:pt x="208612" y="54469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9321099" y="5538418"/>
            <a:ext cx="241300" cy="386080"/>
          </a:xfrm>
          <a:custGeom>
            <a:avLst/>
            <a:gdLst/>
            <a:ahLst/>
            <a:cxnLst/>
            <a:rect l="l" t="t" r="r" b="b"/>
            <a:pathLst>
              <a:path w="241300" h="386079">
                <a:moveTo>
                  <a:pt x="240715" y="0"/>
                </a:moveTo>
                <a:lnTo>
                  <a:pt x="184067" y="0"/>
                </a:lnTo>
                <a:lnTo>
                  <a:pt x="184591" y="273960"/>
                </a:lnTo>
                <a:lnTo>
                  <a:pt x="182999" y="273960"/>
                </a:lnTo>
                <a:lnTo>
                  <a:pt x="74615" y="0"/>
                </a:lnTo>
                <a:lnTo>
                  <a:pt x="0" y="0"/>
                </a:lnTo>
                <a:lnTo>
                  <a:pt x="0" y="385611"/>
                </a:lnTo>
                <a:lnTo>
                  <a:pt x="58825" y="385611"/>
                </a:lnTo>
                <a:lnTo>
                  <a:pt x="57736" y="113284"/>
                </a:lnTo>
                <a:lnTo>
                  <a:pt x="59369" y="113284"/>
                </a:lnTo>
                <a:lnTo>
                  <a:pt x="168822" y="385611"/>
                </a:lnTo>
                <a:lnTo>
                  <a:pt x="240715" y="385611"/>
                </a:lnTo>
                <a:lnTo>
                  <a:pt x="240715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651140" y="5538417"/>
            <a:ext cx="65405" cy="386080"/>
          </a:xfrm>
          <a:custGeom>
            <a:avLst/>
            <a:gdLst/>
            <a:ahLst/>
            <a:cxnLst/>
            <a:rect l="l" t="t" r="r" b="b"/>
            <a:pathLst>
              <a:path w="65404" h="386079">
                <a:moveTo>
                  <a:pt x="65338" y="0"/>
                </a:moveTo>
                <a:lnTo>
                  <a:pt x="0" y="0"/>
                </a:lnTo>
                <a:lnTo>
                  <a:pt x="0" y="385611"/>
                </a:lnTo>
                <a:lnTo>
                  <a:pt x="65338" y="385611"/>
                </a:lnTo>
                <a:lnTo>
                  <a:pt x="65338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9767691" y="5538418"/>
            <a:ext cx="273685" cy="386080"/>
          </a:xfrm>
          <a:custGeom>
            <a:avLst/>
            <a:gdLst/>
            <a:ahLst/>
            <a:cxnLst/>
            <a:rect l="l" t="t" r="r" b="b"/>
            <a:pathLst>
              <a:path w="273684" h="386079">
                <a:moveTo>
                  <a:pt x="179167" y="0"/>
                </a:moveTo>
                <a:lnTo>
                  <a:pt x="95850" y="0"/>
                </a:lnTo>
                <a:lnTo>
                  <a:pt x="0" y="385611"/>
                </a:lnTo>
                <a:lnTo>
                  <a:pt x="65359" y="385611"/>
                </a:lnTo>
                <a:lnTo>
                  <a:pt x="84950" y="303906"/>
                </a:lnTo>
                <a:lnTo>
                  <a:pt x="253429" y="303906"/>
                </a:lnTo>
                <a:lnTo>
                  <a:pt x="240922" y="252725"/>
                </a:lnTo>
                <a:lnTo>
                  <a:pt x="93128" y="252725"/>
                </a:lnTo>
                <a:lnTo>
                  <a:pt x="135074" y="61558"/>
                </a:lnTo>
                <a:lnTo>
                  <a:pt x="194209" y="61558"/>
                </a:lnTo>
                <a:lnTo>
                  <a:pt x="179167" y="0"/>
                </a:lnTo>
                <a:close/>
              </a:path>
              <a:path w="273684" h="386079">
                <a:moveTo>
                  <a:pt x="253429" y="303906"/>
                </a:moveTo>
                <a:lnTo>
                  <a:pt x="186256" y="303906"/>
                </a:lnTo>
                <a:lnTo>
                  <a:pt x="205313" y="385611"/>
                </a:lnTo>
                <a:lnTo>
                  <a:pt x="273394" y="385611"/>
                </a:lnTo>
                <a:lnTo>
                  <a:pt x="253429" y="303906"/>
                </a:lnTo>
                <a:close/>
              </a:path>
              <a:path w="273684" h="386079">
                <a:moveTo>
                  <a:pt x="194209" y="61558"/>
                </a:moveTo>
                <a:lnTo>
                  <a:pt x="137231" y="61558"/>
                </a:lnTo>
                <a:lnTo>
                  <a:pt x="178078" y="252725"/>
                </a:lnTo>
                <a:lnTo>
                  <a:pt x="240922" y="252725"/>
                </a:lnTo>
                <a:lnTo>
                  <a:pt x="194209" y="61558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4" name="object 44"/>
          <p:cNvGrpSpPr/>
          <p:nvPr/>
        </p:nvGrpSpPr>
        <p:grpSpPr>
          <a:xfrm>
            <a:off x="7501873" y="7639097"/>
            <a:ext cx="3079750" cy="1242060"/>
            <a:chOff x="7501873" y="7639097"/>
            <a:chExt cx="3079750" cy="1242060"/>
          </a:xfrm>
        </p:grpSpPr>
        <p:sp>
          <p:nvSpPr>
            <p:cNvPr id="45" name="object 45"/>
            <p:cNvSpPr/>
            <p:nvPr/>
          </p:nvSpPr>
          <p:spPr>
            <a:xfrm>
              <a:off x="9444241" y="7639106"/>
              <a:ext cx="1137285" cy="883919"/>
            </a:xfrm>
            <a:custGeom>
              <a:avLst/>
              <a:gdLst/>
              <a:ahLst/>
              <a:cxnLst/>
              <a:rect l="l" t="t" r="r" b="b"/>
              <a:pathLst>
                <a:path w="1137284" h="883920">
                  <a:moveTo>
                    <a:pt x="425627" y="174345"/>
                  </a:moveTo>
                  <a:lnTo>
                    <a:pt x="419582" y="122339"/>
                  </a:lnTo>
                  <a:lnTo>
                    <a:pt x="404291" y="80543"/>
                  </a:lnTo>
                  <a:lnTo>
                    <a:pt x="382244" y="48260"/>
                  </a:lnTo>
                  <a:lnTo>
                    <a:pt x="341922" y="16129"/>
                  </a:lnTo>
                  <a:lnTo>
                    <a:pt x="300355" y="1435"/>
                  </a:lnTo>
                  <a:lnTo>
                    <a:pt x="287680" y="0"/>
                  </a:lnTo>
                  <a:lnTo>
                    <a:pt x="251460" y="3810"/>
                  </a:lnTo>
                  <a:lnTo>
                    <a:pt x="198843" y="43294"/>
                  </a:lnTo>
                  <a:lnTo>
                    <a:pt x="170421" y="118033"/>
                  </a:lnTo>
                  <a:lnTo>
                    <a:pt x="164452" y="165925"/>
                  </a:lnTo>
                  <a:lnTo>
                    <a:pt x="163537" y="219379"/>
                  </a:lnTo>
                  <a:lnTo>
                    <a:pt x="167335" y="277329"/>
                  </a:lnTo>
                  <a:lnTo>
                    <a:pt x="175526" y="338683"/>
                  </a:lnTo>
                  <a:lnTo>
                    <a:pt x="180759" y="390410"/>
                  </a:lnTo>
                  <a:lnTo>
                    <a:pt x="180225" y="443280"/>
                  </a:lnTo>
                  <a:lnTo>
                    <a:pt x="174574" y="496595"/>
                  </a:lnTo>
                  <a:lnTo>
                    <a:pt x="164452" y="549681"/>
                  </a:lnTo>
                  <a:lnTo>
                    <a:pt x="150507" y="601853"/>
                  </a:lnTo>
                  <a:lnTo>
                    <a:pt x="133388" y="652399"/>
                  </a:lnTo>
                  <a:lnTo>
                    <a:pt x="113728" y="700659"/>
                  </a:lnTo>
                  <a:lnTo>
                    <a:pt x="92176" y="745947"/>
                  </a:lnTo>
                  <a:lnTo>
                    <a:pt x="69380" y="787565"/>
                  </a:lnTo>
                  <a:lnTo>
                    <a:pt x="45986" y="824826"/>
                  </a:lnTo>
                  <a:lnTo>
                    <a:pt x="22644" y="857046"/>
                  </a:lnTo>
                  <a:lnTo>
                    <a:pt x="0" y="883551"/>
                  </a:lnTo>
                  <a:lnTo>
                    <a:pt x="67652" y="810006"/>
                  </a:lnTo>
                  <a:lnTo>
                    <a:pt x="128333" y="740321"/>
                  </a:lnTo>
                  <a:lnTo>
                    <a:pt x="182359" y="674433"/>
                  </a:lnTo>
                  <a:lnTo>
                    <a:pt x="230022" y="612241"/>
                  </a:lnTo>
                  <a:lnTo>
                    <a:pt x="271640" y="553669"/>
                  </a:lnTo>
                  <a:lnTo>
                    <a:pt x="307530" y="498602"/>
                  </a:lnTo>
                  <a:lnTo>
                    <a:pt x="338010" y="446976"/>
                  </a:lnTo>
                  <a:lnTo>
                    <a:pt x="363359" y="398703"/>
                  </a:lnTo>
                  <a:lnTo>
                    <a:pt x="383921" y="353669"/>
                  </a:lnTo>
                  <a:lnTo>
                    <a:pt x="399999" y="311823"/>
                  </a:lnTo>
                  <a:lnTo>
                    <a:pt x="411899" y="273050"/>
                  </a:lnTo>
                  <a:lnTo>
                    <a:pt x="424395" y="204406"/>
                  </a:lnTo>
                  <a:lnTo>
                    <a:pt x="425627" y="174345"/>
                  </a:lnTo>
                  <a:close/>
                </a:path>
                <a:path w="1137284" h="883920">
                  <a:moveTo>
                    <a:pt x="924052" y="230466"/>
                  </a:moveTo>
                  <a:lnTo>
                    <a:pt x="919251" y="185496"/>
                  </a:lnTo>
                  <a:lnTo>
                    <a:pt x="886155" y="148678"/>
                  </a:lnTo>
                  <a:lnTo>
                    <a:pt x="847267" y="134696"/>
                  </a:lnTo>
                  <a:lnTo>
                    <a:pt x="822553" y="133705"/>
                  </a:lnTo>
                  <a:lnTo>
                    <a:pt x="794219" y="137985"/>
                  </a:lnTo>
                  <a:lnTo>
                    <a:pt x="726363" y="166128"/>
                  </a:lnTo>
                  <a:lnTo>
                    <a:pt x="686701" y="191871"/>
                  </a:lnTo>
                  <a:lnTo>
                    <a:pt x="643102" y="226669"/>
                  </a:lnTo>
                  <a:lnTo>
                    <a:pt x="595503" y="271462"/>
                  </a:lnTo>
                  <a:lnTo>
                    <a:pt x="543826" y="327190"/>
                  </a:lnTo>
                  <a:lnTo>
                    <a:pt x="487984" y="394817"/>
                  </a:lnTo>
                  <a:lnTo>
                    <a:pt x="427913" y="475259"/>
                  </a:lnTo>
                  <a:lnTo>
                    <a:pt x="452640" y="445897"/>
                  </a:lnTo>
                  <a:lnTo>
                    <a:pt x="486511" y="414312"/>
                  </a:lnTo>
                  <a:lnTo>
                    <a:pt x="527850" y="382854"/>
                  </a:lnTo>
                  <a:lnTo>
                    <a:pt x="574941" y="353885"/>
                  </a:lnTo>
                  <a:lnTo>
                    <a:pt x="626122" y="329780"/>
                  </a:lnTo>
                  <a:lnTo>
                    <a:pt x="679704" y="312889"/>
                  </a:lnTo>
                  <a:lnTo>
                    <a:pt x="734009" y="305587"/>
                  </a:lnTo>
                  <a:lnTo>
                    <a:pt x="789724" y="301231"/>
                  </a:lnTo>
                  <a:lnTo>
                    <a:pt x="838923" y="291795"/>
                  </a:lnTo>
                  <a:lnTo>
                    <a:pt x="879259" y="277012"/>
                  </a:lnTo>
                  <a:lnTo>
                    <a:pt x="908405" y="256654"/>
                  </a:lnTo>
                  <a:lnTo>
                    <a:pt x="924052" y="230466"/>
                  </a:lnTo>
                  <a:close/>
                </a:path>
                <a:path w="1137284" h="883920">
                  <a:moveTo>
                    <a:pt x="1137208" y="602576"/>
                  </a:moveTo>
                  <a:lnTo>
                    <a:pt x="1128788" y="559320"/>
                  </a:lnTo>
                  <a:lnTo>
                    <a:pt x="1102931" y="514718"/>
                  </a:lnTo>
                  <a:lnTo>
                    <a:pt x="1074242" y="488162"/>
                  </a:lnTo>
                  <a:lnTo>
                    <a:pt x="1035151" y="466902"/>
                  </a:lnTo>
                  <a:lnTo>
                    <a:pt x="984592" y="453301"/>
                  </a:lnTo>
                  <a:lnTo>
                    <a:pt x="921512" y="449694"/>
                  </a:lnTo>
                  <a:lnTo>
                    <a:pt x="884936" y="452374"/>
                  </a:lnTo>
                  <a:lnTo>
                    <a:pt x="844842" y="458444"/>
                  </a:lnTo>
                  <a:lnTo>
                    <a:pt x="801077" y="468198"/>
                  </a:lnTo>
                  <a:lnTo>
                    <a:pt x="753516" y="481914"/>
                  </a:lnTo>
                  <a:lnTo>
                    <a:pt x="702030" y="499910"/>
                  </a:lnTo>
                  <a:lnTo>
                    <a:pt x="646493" y="522452"/>
                  </a:lnTo>
                  <a:lnTo>
                    <a:pt x="586752" y="549871"/>
                  </a:lnTo>
                  <a:lnTo>
                    <a:pt x="522693" y="582434"/>
                  </a:lnTo>
                  <a:lnTo>
                    <a:pt x="454164" y="620445"/>
                  </a:lnTo>
                  <a:lnTo>
                    <a:pt x="381050" y="664184"/>
                  </a:lnTo>
                  <a:lnTo>
                    <a:pt x="303212" y="713968"/>
                  </a:lnTo>
                  <a:lnTo>
                    <a:pt x="220522" y="770089"/>
                  </a:lnTo>
                  <a:lnTo>
                    <a:pt x="250063" y="751573"/>
                  </a:lnTo>
                  <a:lnTo>
                    <a:pt x="285369" y="733221"/>
                  </a:lnTo>
                  <a:lnTo>
                    <a:pt x="325666" y="715556"/>
                  </a:lnTo>
                  <a:lnTo>
                    <a:pt x="370166" y="699122"/>
                  </a:lnTo>
                  <a:lnTo>
                    <a:pt x="418122" y="684466"/>
                  </a:lnTo>
                  <a:lnTo>
                    <a:pt x="468744" y="672109"/>
                  </a:lnTo>
                  <a:lnTo>
                    <a:pt x="521271" y="662597"/>
                  </a:lnTo>
                  <a:lnTo>
                    <a:pt x="574916" y="656475"/>
                  </a:lnTo>
                  <a:lnTo>
                    <a:pt x="628904" y="654265"/>
                  </a:lnTo>
                  <a:lnTo>
                    <a:pt x="682485" y="656526"/>
                  </a:lnTo>
                  <a:lnTo>
                    <a:pt x="734860" y="663778"/>
                  </a:lnTo>
                  <a:lnTo>
                    <a:pt x="785266" y="676567"/>
                  </a:lnTo>
                  <a:lnTo>
                    <a:pt x="844753" y="693674"/>
                  </a:lnTo>
                  <a:lnTo>
                    <a:pt x="901522" y="705942"/>
                  </a:lnTo>
                  <a:lnTo>
                    <a:pt x="954532" y="712901"/>
                  </a:lnTo>
                  <a:lnTo>
                    <a:pt x="1002779" y="714032"/>
                  </a:lnTo>
                  <a:lnTo>
                    <a:pt x="1045235" y="708863"/>
                  </a:lnTo>
                  <a:lnTo>
                    <a:pt x="1080884" y="696899"/>
                  </a:lnTo>
                  <a:lnTo>
                    <a:pt x="1108710" y="677646"/>
                  </a:lnTo>
                  <a:lnTo>
                    <a:pt x="1127671" y="650621"/>
                  </a:lnTo>
                  <a:lnTo>
                    <a:pt x="1136764" y="615327"/>
                  </a:lnTo>
                  <a:lnTo>
                    <a:pt x="1137208" y="602576"/>
                  </a:lnTo>
                  <a:close/>
                </a:path>
              </a:pathLst>
            </a:custGeom>
            <a:solidFill>
              <a:srgbClr val="00B2E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7501873" y="7643130"/>
              <a:ext cx="2859405" cy="1238250"/>
            </a:xfrm>
            <a:custGeom>
              <a:avLst/>
              <a:gdLst/>
              <a:ahLst/>
              <a:cxnLst/>
              <a:rect l="l" t="t" r="r" b="b"/>
              <a:pathLst>
                <a:path w="2859404" h="1238250">
                  <a:moveTo>
                    <a:pt x="794260" y="0"/>
                  </a:moveTo>
                  <a:lnTo>
                    <a:pt x="752000" y="1943"/>
                  </a:lnTo>
                  <a:lnTo>
                    <a:pt x="698519" y="8550"/>
                  </a:lnTo>
                  <a:lnTo>
                    <a:pt x="646171" y="18214"/>
                  </a:lnTo>
                  <a:lnTo>
                    <a:pt x="594975" y="30750"/>
                  </a:lnTo>
                  <a:lnTo>
                    <a:pt x="544954" y="45972"/>
                  </a:lnTo>
                  <a:lnTo>
                    <a:pt x="496126" y="63696"/>
                  </a:lnTo>
                  <a:lnTo>
                    <a:pt x="448514" y="83735"/>
                  </a:lnTo>
                  <a:lnTo>
                    <a:pt x="402136" y="105905"/>
                  </a:lnTo>
                  <a:lnTo>
                    <a:pt x="357013" y="130021"/>
                  </a:lnTo>
                  <a:lnTo>
                    <a:pt x="313167" y="155896"/>
                  </a:lnTo>
                  <a:lnTo>
                    <a:pt x="270616" y="183346"/>
                  </a:lnTo>
                  <a:lnTo>
                    <a:pt x="229383" y="212186"/>
                  </a:lnTo>
                  <a:lnTo>
                    <a:pt x="189486" y="242230"/>
                  </a:lnTo>
                  <a:lnTo>
                    <a:pt x="150948" y="273292"/>
                  </a:lnTo>
                  <a:lnTo>
                    <a:pt x="113787" y="305188"/>
                  </a:lnTo>
                  <a:lnTo>
                    <a:pt x="78024" y="337732"/>
                  </a:lnTo>
                  <a:lnTo>
                    <a:pt x="43681" y="370740"/>
                  </a:lnTo>
                  <a:lnTo>
                    <a:pt x="10777" y="404025"/>
                  </a:lnTo>
                  <a:lnTo>
                    <a:pt x="0" y="474145"/>
                  </a:lnTo>
                  <a:lnTo>
                    <a:pt x="2114" y="513249"/>
                  </a:lnTo>
                  <a:lnTo>
                    <a:pt x="11359" y="553959"/>
                  </a:lnTo>
                  <a:lnTo>
                    <a:pt x="29329" y="595456"/>
                  </a:lnTo>
                  <a:lnTo>
                    <a:pt x="57620" y="636924"/>
                  </a:lnTo>
                  <a:lnTo>
                    <a:pt x="97828" y="677543"/>
                  </a:lnTo>
                  <a:lnTo>
                    <a:pt x="151547" y="716497"/>
                  </a:lnTo>
                  <a:lnTo>
                    <a:pt x="198073" y="715700"/>
                  </a:lnTo>
                  <a:lnTo>
                    <a:pt x="245758" y="717377"/>
                  </a:lnTo>
                  <a:lnTo>
                    <a:pt x="294463" y="721805"/>
                  </a:lnTo>
                  <a:lnTo>
                    <a:pt x="344053" y="729262"/>
                  </a:lnTo>
                  <a:lnTo>
                    <a:pt x="394388" y="740025"/>
                  </a:lnTo>
                  <a:lnTo>
                    <a:pt x="467858" y="761107"/>
                  </a:lnTo>
                  <a:lnTo>
                    <a:pt x="505982" y="774084"/>
                  </a:lnTo>
                  <a:lnTo>
                    <a:pt x="544994" y="788507"/>
                  </a:lnTo>
                  <a:lnTo>
                    <a:pt x="584867" y="804242"/>
                  </a:lnTo>
                  <a:lnTo>
                    <a:pt x="625574" y="821157"/>
                  </a:lnTo>
                  <a:lnTo>
                    <a:pt x="667087" y="839117"/>
                  </a:lnTo>
                  <a:lnTo>
                    <a:pt x="709379" y="857989"/>
                  </a:lnTo>
                  <a:lnTo>
                    <a:pt x="752421" y="877640"/>
                  </a:lnTo>
                  <a:lnTo>
                    <a:pt x="796187" y="897937"/>
                  </a:lnTo>
                  <a:lnTo>
                    <a:pt x="977934" y="982906"/>
                  </a:lnTo>
                  <a:lnTo>
                    <a:pt x="1024904" y="1004427"/>
                  </a:lnTo>
                  <a:lnTo>
                    <a:pt x="1072432" y="1025793"/>
                  </a:lnTo>
                  <a:lnTo>
                    <a:pt x="1120490" y="1046869"/>
                  </a:lnTo>
                  <a:lnTo>
                    <a:pt x="1169051" y="1067524"/>
                  </a:lnTo>
                  <a:lnTo>
                    <a:pt x="1218087" y="1087623"/>
                  </a:lnTo>
                  <a:lnTo>
                    <a:pt x="1267572" y="1107033"/>
                  </a:lnTo>
                  <a:lnTo>
                    <a:pt x="1317476" y="1125620"/>
                  </a:lnTo>
                  <a:lnTo>
                    <a:pt x="1367774" y="1143251"/>
                  </a:lnTo>
                  <a:lnTo>
                    <a:pt x="1418436" y="1159793"/>
                  </a:lnTo>
                  <a:lnTo>
                    <a:pt x="1469436" y="1175111"/>
                  </a:lnTo>
                  <a:lnTo>
                    <a:pt x="1520746" y="1189074"/>
                  </a:lnTo>
                  <a:lnTo>
                    <a:pt x="1572338" y="1201546"/>
                  </a:lnTo>
                  <a:lnTo>
                    <a:pt x="1624185" y="1212396"/>
                  </a:lnTo>
                  <a:lnTo>
                    <a:pt x="1676260" y="1221488"/>
                  </a:lnTo>
                  <a:lnTo>
                    <a:pt x="1728534" y="1228691"/>
                  </a:lnTo>
                  <a:lnTo>
                    <a:pt x="1780981" y="1233869"/>
                  </a:lnTo>
                  <a:lnTo>
                    <a:pt x="1833572" y="1236891"/>
                  </a:lnTo>
                  <a:lnTo>
                    <a:pt x="1886280" y="1237622"/>
                  </a:lnTo>
                  <a:lnTo>
                    <a:pt x="1915567" y="1235547"/>
                  </a:lnTo>
                  <a:lnTo>
                    <a:pt x="1955507" y="1229972"/>
                  </a:lnTo>
                  <a:lnTo>
                    <a:pt x="2003870" y="1221400"/>
                  </a:lnTo>
                  <a:lnTo>
                    <a:pt x="2058426" y="1210335"/>
                  </a:lnTo>
                  <a:lnTo>
                    <a:pt x="2116945" y="1197280"/>
                  </a:lnTo>
                  <a:lnTo>
                    <a:pt x="2177196" y="1182739"/>
                  </a:lnTo>
                  <a:lnTo>
                    <a:pt x="2236950" y="1167216"/>
                  </a:lnTo>
                  <a:lnTo>
                    <a:pt x="2293977" y="1151214"/>
                  </a:lnTo>
                  <a:lnTo>
                    <a:pt x="2346045" y="1135236"/>
                  </a:lnTo>
                  <a:lnTo>
                    <a:pt x="2390925" y="1119786"/>
                  </a:lnTo>
                  <a:lnTo>
                    <a:pt x="2426387" y="1105368"/>
                  </a:lnTo>
                  <a:lnTo>
                    <a:pt x="2450200" y="1092486"/>
                  </a:lnTo>
                  <a:lnTo>
                    <a:pt x="2474515" y="1080911"/>
                  </a:lnTo>
                  <a:lnTo>
                    <a:pt x="2508348" y="1071835"/>
                  </a:lnTo>
                  <a:lnTo>
                    <a:pt x="2549377" y="1064392"/>
                  </a:lnTo>
                  <a:lnTo>
                    <a:pt x="2595281" y="1057717"/>
                  </a:lnTo>
                  <a:lnTo>
                    <a:pt x="2643736" y="1050943"/>
                  </a:lnTo>
                  <a:lnTo>
                    <a:pt x="2692422" y="1043204"/>
                  </a:lnTo>
                  <a:lnTo>
                    <a:pt x="2739015" y="1033636"/>
                  </a:lnTo>
                  <a:lnTo>
                    <a:pt x="2781195" y="1021373"/>
                  </a:lnTo>
                  <a:lnTo>
                    <a:pt x="2816640" y="1005548"/>
                  </a:lnTo>
                  <a:lnTo>
                    <a:pt x="2858034" y="959753"/>
                  </a:lnTo>
                  <a:lnTo>
                    <a:pt x="2859339" y="928051"/>
                  </a:lnTo>
                  <a:lnTo>
                    <a:pt x="2850762" y="905307"/>
                  </a:lnTo>
                  <a:lnTo>
                    <a:pt x="2811151" y="870909"/>
                  </a:lnTo>
                  <a:lnTo>
                    <a:pt x="2746078" y="849631"/>
                  </a:lnTo>
                  <a:lnTo>
                    <a:pt x="2705675" y="843290"/>
                  </a:lnTo>
                  <a:lnTo>
                    <a:pt x="2660923" y="839481"/>
                  </a:lnTo>
                  <a:lnTo>
                    <a:pt x="2612496" y="837954"/>
                  </a:lnTo>
                  <a:lnTo>
                    <a:pt x="2561066" y="838462"/>
                  </a:lnTo>
                  <a:lnTo>
                    <a:pt x="2507305" y="840753"/>
                  </a:lnTo>
                  <a:lnTo>
                    <a:pt x="2451886" y="844579"/>
                  </a:lnTo>
                  <a:lnTo>
                    <a:pt x="2395480" y="849691"/>
                  </a:lnTo>
                  <a:lnTo>
                    <a:pt x="2338761" y="855839"/>
                  </a:lnTo>
                  <a:lnTo>
                    <a:pt x="2282401" y="862774"/>
                  </a:lnTo>
                  <a:lnTo>
                    <a:pt x="2227072" y="870245"/>
                  </a:lnTo>
                  <a:lnTo>
                    <a:pt x="2173447" y="878005"/>
                  </a:lnTo>
                  <a:lnTo>
                    <a:pt x="2122198" y="885804"/>
                  </a:lnTo>
                  <a:lnTo>
                    <a:pt x="1954410" y="912397"/>
                  </a:lnTo>
                  <a:lnTo>
                    <a:pt x="1925127" y="916648"/>
                  </a:lnTo>
                  <a:lnTo>
                    <a:pt x="1888598" y="919294"/>
                  </a:lnTo>
                  <a:lnTo>
                    <a:pt x="1848266" y="917923"/>
                  </a:lnTo>
                  <a:lnTo>
                    <a:pt x="1804729" y="912805"/>
                  </a:lnTo>
                  <a:lnTo>
                    <a:pt x="1758588" y="904209"/>
                  </a:lnTo>
                  <a:lnTo>
                    <a:pt x="1710442" y="892406"/>
                  </a:lnTo>
                  <a:lnTo>
                    <a:pt x="1660891" y="877665"/>
                  </a:lnTo>
                  <a:lnTo>
                    <a:pt x="1610534" y="860256"/>
                  </a:lnTo>
                  <a:lnTo>
                    <a:pt x="1559972" y="840449"/>
                  </a:lnTo>
                  <a:lnTo>
                    <a:pt x="1509804" y="818514"/>
                  </a:lnTo>
                  <a:lnTo>
                    <a:pt x="1460630" y="794720"/>
                  </a:lnTo>
                  <a:lnTo>
                    <a:pt x="1413049" y="769338"/>
                  </a:lnTo>
                  <a:lnTo>
                    <a:pt x="1367661" y="742638"/>
                  </a:lnTo>
                  <a:lnTo>
                    <a:pt x="1325066" y="714889"/>
                  </a:lnTo>
                  <a:lnTo>
                    <a:pt x="1285864" y="686361"/>
                  </a:lnTo>
                  <a:lnTo>
                    <a:pt x="1250654" y="657325"/>
                  </a:lnTo>
                  <a:lnTo>
                    <a:pt x="1220036" y="628049"/>
                  </a:lnTo>
                  <a:lnTo>
                    <a:pt x="1194609" y="598804"/>
                  </a:lnTo>
                  <a:lnTo>
                    <a:pt x="1161731" y="541486"/>
                  </a:lnTo>
                  <a:lnTo>
                    <a:pt x="1155478" y="513953"/>
                  </a:lnTo>
                  <a:lnTo>
                    <a:pt x="1156815" y="487530"/>
                  </a:lnTo>
                  <a:lnTo>
                    <a:pt x="1180157" y="440084"/>
                  </a:lnTo>
                  <a:lnTo>
                    <a:pt x="1221746" y="421124"/>
                  </a:lnTo>
                  <a:lnTo>
                    <a:pt x="1248342" y="420785"/>
                  </a:lnTo>
                  <a:lnTo>
                    <a:pt x="1278250" y="425717"/>
                  </a:lnTo>
                  <a:lnTo>
                    <a:pt x="1346340" y="448925"/>
                  </a:lnTo>
                  <a:lnTo>
                    <a:pt x="1383688" y="465967"/>
                  </a:lnTo>
                  <a:lnTo>
                    <a:pt x="1422683" y="485813"/>
                  </a:lnTo>
                  <a:lnTo>
                    <a:pt x="1462909" y="507844"/>
                  </a:lnTo>
                  <a:lnTo>
                    <a:pt x="1503949" y="531445"/>
                  </a:lnTo>
                  <a:lnTo>
                    <a:pt x="1545387" y="555998"/>
                  </a:lnTo>
                  <a:lnTo>
                    <a:pt x="1627791" y="605492"/>
                  </a:lnTo>
                  <a:lnTo>
                    <a:pt x="1667924" y="629199"/>
                  </a:lnTo>
                  <a:lnTo>
                    <a:pt x="1706790" y="651391"/>
                  </a:lnTo>
                  <a:lnTo>
                    <a:pt x="1743971" y="671450"/>
                  </a:lnTo>
                  <a:lnTo>
                    <a:pt x="1779052" y="688759"/>
                  </a:lnTo>
                  <a:lnTo>
                    <a:pt x="1841247" y="712660"/>
                  </a:lnTo>
                  <a:lnTo>
                    <a:pt x="1890044" y="718159"/>
                  </a:lnTo>
                  <a:lnTo>
                    <a:pt x="1908377" y="712465"/>
                  </a:lnTo>
                  <a:lnTo>
                    <a:pt x="1922111" y="700319"/>
                  </a:lnTo>
                  <a:lnTo>
                    <a:pt x="1928168" y="686946"/>
                  </a:lnTo>
                  <a:lnTo>
                    <a:pt x="1929092" y="670948"/>
                  </a:lnTo>
                  <a:lnTo>
                    <a:pt x="1925123" y="652534"/>
                  </a:lnTo>
                  <a:lnTo>
                    <a:pt x="1903454" y="609291"/>
                  </a:lnTo>
                  <a:lnTo>
                    <a:pt x="1865068" y="558878"/>
                  </a:lnTo>
                  <a:lnTo>
                    <a:pt x="1811870" y="502959"/>
                  </a:lnTo>
                  <a:lnTo>
                    <a:pt x="1780313" y="473454"/>
                  </a:lnTo>
                  <a:lnTo>
                    <a:pt x="1745768" y="443196"/>
                  </a:lnTo>
                  <a:lnTo>
                    <a:pt x="1708472" y="412393"/>
                  </a:lnTo>
                  <a:lnTo>
                    <a:pt x="1668665" y="381252"/>
                  </a:lnTo>
                  <a:lnTo>
                    <a:pt x="1626585" y="349982"/>
                  </a:lnTo>
                  <a:lnTo>
                    <a:pt x="1582470" y="318791"/>
                  </a:lnTo>
                  <a:lnTo>
                    <a:pt x="1536558" y="287886"/>
                  </a:lnTo>
                  <a:lnTo>
                    <a:pt x="1489087" y="257475"/>
                  </a:lnTo>
                  <a:lnTo>
                    <a:pt x="1440296" y="227765"/>
                  </a:lnTo>
                  <a:lnTo>
                    <a:pt x="1390422" y="198966"/>
                  </a:lnTo>
                  <a:lnTo>
                    <a:pt x="1339705" y="171284"/>
                  </a:lnTo>
                  <a:lnTo>
                    <a:pt x="1288382" y="144928"/>
                  </a:lnTo>
                  <a:lnTo>
                    <a:pt x="1236692" y="120105"/>
                  </a:lnTo>
                  <a:lnTo>
                    <a:pt x="1184873" y="97024"/>
                  </a:lnTo>
                  <a:lnTo>
                    <a:pt x="1133163" y="75891"/>
                  </a:lnTo>
                  <a:lnTo>
                    <a:pt x="1081800" y="56916"/>
                  </a:lnTo>
                  <a:lnTo>
                    <a:pt x="1031023" y="40305"/>
                  </a:lnTo>
                  <a:lnTo>
                    <a:pt x="981070" y="26267"/>
                  </a:lnTo>
                  <a:lnTo>
                    <a:pt x="932179" y="15010"/>
                  </a:lnTo>
                  <a:lnTo>
                    <a:pt x="884588" y="6741"/>
                  </a:lnTo>
                  <a:lnTo>
                    <a:pt x="838536" y="1668"/>
                  </a:lnTo>
                  <a:lnTo>
                    <a:pt x="794260" y="0"/>
                  </a:lnTo>
                  <a:close/>
                </a:path>
              </a:pathLst>
            </a:custGeom>
            <a:solidFill>
              <a:srgbClr val="F794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7" name="0116. Aspire - AShamaluevMusic" descr="0116. Aspire - AShamaluevMusic">
            <a:hlinkClick r:id="" action="ppaction://media"/>
            <a:extLst>
              <a:ext uri="{FF2B5EF4-FFF2-40B4-BE49-F238E27FC236}">
                <a16:creationId xmlns:a16="http://schemas.microsoft.com/office/drawing/2014/main" id="{2B3F4C66-ED03-704C-A331-4E1E7C30B78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9207.5009"/>
                  <p14:fade out="8947.592699999999"/>
                </p14:media>
              </p:ext>
            </p:extLst>
          </p:nvPr>
        </p:nvPicPr>
        <p:blipFill>
          <a:blip r:embed="rId6">
            <a:alphaModFix amt="0"/>
          </a:blip>
          <a:stretch>
            <a:fillRect/>
          </a:stretch>
        </p:blipFill>
        <p:spPr>
          <a:xfrm>
            <a:off x="679450" y="9921875"/>
            <a:ext cx="812800" cy="812800"/>
          </a:xfrm>
          <a:prstGeom prst="rect">
            <a:avLst/>
          </a:prstGeom>
        </p:spPr>
      </p:pic>
      <p:sp>
        <p:nvSpPr>
          <p:cNvPr id="48" name="object 33">
            <a:extLst>
              <a:ext uri="{FF2B5EF4-FFF2-40B4-BE49-F238E27FC236}">
                <a16:creationId xmlns:a16="http://schemas.microsoft.com/office/drawing/2014/main" id="{3513C38D-3144-D6CC-4071-36079BC857CE}"/>
              </a:ext>
            </a:extLst>
          </p:cNvPr>
          <p:cNvSpPr txBox="1"/>
          <p:nvPr/>
        </p:nvSpPr>
        <p:spPr>
          <a:xfrm>
            <a:off x="7432153" y="9399639"/>
            <a:ext cx="6734697" cy="969496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6200" b="1" spc="-80" dirty="0">
                <a:solidFill>
                  <a:srgbClr val="FFFFFF"/>
                </a:solidFill>
                <a:latin typeface="Avenir Next"/>
                <a:cs typeface="Avenir Next"/>
              </a:rPr>
              <a:t>OCT.</a:t>
            </a:r>
            <a:r>
              <a:rPr sz="6200" b="1" spc="-155" dirty="0">
                <a:solidFill>
                  <a:srgbClr val="FFFFFF"/>
                </a:solidFill>
                <a:latin typeface="Avenir Next"/>
                <a:cs typeface="Avenir Next"/>
              </a:rPr>
              <a:t> </a:t>
            </a:r>
            <a:r>
              <a:rPr lang="en-US" sz="6200" b="1" spc="-155" dirty="0">
                <a:solidFill>
                  <a:srgbClr val="FFFFFF"/>
                </a:solidFill>
                <a:latin typeface="Avenir Next"/>
                <a:cs typeface="Avenir Next"/>
              </a:rPr>
              <a:t>5</a:t>
            </a:r>
            <a:r>
              <a:rPr sz="6200" b="1" spc="-15" dirty="0">
                <a:solidFill>
                  <a:srgbClr val="FFFFFF"/>
                </a:solidFill>
                <a:latin typeface="Avenir Next"/>
                <a:cs typeface="Avenir Next"/>
              </a:rPr>
              <a:t> </a:t>
            </a:r>
            <a:r>
              <a:rPr sz="6200" b="1" dirty="0">
                <a:solidFill>
                  <a:srgbClr val="FFFFFF"/>
                </a:solidFill>
                <a:latin typeface="Avenir Next"/>
                <a:cs typeface="Avenir Next"/>
              </a:rPr>
              <a:t>–</a:t>
            </a:r>
            <a:r>
              <a:rPr sz="6200" b="1" spc="-15" dirty="0">
                <a:solidFill>
                  <a:srgbClr val="FFFFFF"/>
                </a:solidFill>
                <a:latin typeface="Avenir Next"/>
                <a:cs typeface="Avenir Next"/>
              </a:rPr>
              <a:t> </a:t>
            </a:r>
            <a:r>
              <a:rPr lang="en-US" sz="6200" b="1" spc="-15" dirty="0">
                <a:solidFill>
                  <a:srgbClr val="FFFFFF"/>
                </a:solidFill>
                <a:latin typeface="Avenir Next"/>
                <a:cs typeface="Avenir Next"/>
              </a:rPr>
              <a:t>13</a:t>
            </a:r>
            <a:r>
              <a:rPr sz="6200" b="1" dirty="0">
                <a:solidFill>
                  <a:srgbClr val="FFFFFF"/>
                </a:solidFill>
                <a:latin typeface="Avenir Next"/>
                <a:cs typeface="Avenir Next"/>
              </a:rPr>
              <a:t>,</a:t>
            </a:r>
            <a:r>
              <a:rPr sz="6200" b="1" spc="-140" dirty="0">
                <a:solidFill>
                  <a:srgbClr val="FFFFFF"/>
                </a:solidFill>
                <a:latin typeface="Avenir Next"/>
                <a:cs typeface="Avenir Next"/>
              </a:rPr>
              <a:t> </a:t>
            </a:r>
            <a:r>
              <a:rPr sz="6200" b="1" spc="-20" dirty="0">
                <a:solidFill>
                  <a:srgbClr val="FFFFFF"/>
                </a:solidFill>
                <a:latin typeface="Avenir Next"/>
                <a:cs typeface="Avenir Next"/>
              </a:rPr>
              <a:t>202</a:t>
            </a:r>
            <a:r>
              <a:rPr lang="en-US" sz="6200" b="1" spc="-20" dirty="0">
                <a:solidFill>
                  <a:srgbClr val="FFFFFF"/>
                </a:solidFill>
                <a:latin typeface="Avenir Next"/>
                <a:cs typeface="Avenir Next"/>
              </a:rPr>
              <a:t>4</a:t>
            </a:r>
            <a:endParaRPr sz="6200" dirty="0">
              <a:latin typeface="Avenir Next"/>
              <a:cs typeface="Avenir Nex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B673F2-3D47-EB79-E94F-52ECAE49EB2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9D5E321-5701-2849-4ABE-45CB4E12E22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659918" y="4481513"/>
            <a:ext cx="6897332" cy="6827838"/>
          </a:xfrm>
        </p:spPr>
        <p:txBody>
          <a:bodyPr/>
          <a:lstStyle/>
          <a:p>
            <a:endParaRPr lang="en-US"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15E991DB-8B5B-8B5D-831E-761116079F15}"/>
              </a:ext>
            </a:extLst>
          </p:cNvPr>
          <p:cNvSpPr txBox="1"/>
          <p:nvPr/>
        </p:nvSpPr>
        <p:spPr>
          <a:xfrm>
            <a:off x="984250" y="943998"/>
            <a:ext cx="15163800" cy="21544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sz="7000" b="1" dirty="0">
                <a:solidFill>
                  <a:schemeClr val="bg1"/>
                </a:solidFill>
                <a:latin typeface="Avenir Next" panose="020B0503020202020204" pitchFamily="34" charset="0"/>
              </a:rPr>
              <a:t>Thank you, [Agency name] essential workers for all you do.</a:t>
            </a:r>
          </a:p>
        </p:txBody>
      </p:sp>
      <p:pic>
        <p:nvPicPr>
          <p:cNvPr id="10" name="Picture Placeholder 9" descr="A sprinkler watering a field&#10;&#10;Description automatically generated">
            <a:extLst>
              <a:ext uri="{FF2B5EF4-FFF2-40B4-BE49-F238E27FC236}">
                <a16:creationId xmlns:a16="http://schemas.microsoft.com/office/drawing/2014/main" id="{BF089714-18BE-30BA-8CC0-2405E269675B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57251" y="4481512"/>
            <a:ext cx="6546850" cy="6827837"/>
          </a:xfrm>
        </p:spPr>
      </p:pic>
      <p:pic>
        <p:nvPicPr>
          <p:cNvPr id="15" name="Picture Placeholder 14" descr="A green field with trees and a body of water&#10;&#10;Description automatically generated">
            <a:extLst>
              <a:ext uri="{FF2B5EF4-FFF2-40B4-BE49-F238E27FC236}">
                <a16:creationId xmlns:a16="http://schemas.microsoft.com/office/drawing/2014/main" id="{10B7A33C-9A95-DABE-84F6-E736CD0F505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5061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2952188E-57A0-030E-BAA8-4687827FA1E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37" t="-36004" r="-2092" b="-35264"/>
          <a:stretch/>
        </p:blipFill>
        <p:spPr>
          <a:xfrm>
            <a:off x="908050" y="9007475"/>
            <a:ext cx="2819400" cy="1527116"/>
          </a:xfrm>
        </p:spPr>
      </p:pic>
      <p:sp>
        <p:nvSpPr>
          <p:cNvPr id="4" name="object 3">
            <a:extLst>
              <a:ext uri="{FF2B5EF4-FFF2-40B4-BE49-F238E27FC236}">
                <a16:creationId xmlns:a16="http://schemas.microsoft.com/office/drawing/2014/main" id="{06ACE6A5-82B9-AEE4-2320-8CD400A18855}"/>
              </a:ext>
            </a:extLst>
          </p:cNvPr>
          <p:cNvSpPr txBox="1"/>
          <p:nvPr/>
        </p:nvSpPr>
        <p:spPr>
          <a:xfrm>
            <a:off x="984251" y="917198"/>
            <a:ext cx="5702082" cy="16767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400" spc="10" dirty="0">
                <a:solidFill>
                  <a:schemeClr val="bg1"/>
                </a:solidFill>
                <a:latin typeface="AvenirNext-Medium"/>
                <a:cs typeface="AvenirNext-Medium"/>
              </a:rPr>
              <a:t>FROM</a:t>
            </a:r>
            <a:r>
              <a:rPr sz="5400" spc="-80" dirty="0">
                <a:solidFill>
                  <a:schemeClr val="bg1"/>
                </a:solidFill>
                <a:latin typeface="AvenirNext-Medium"/>
                <a:cs typeface="AvenirNext-Medium"/>
              </a:rPr>
              <a:t> </a:t>
            </a:r>
            <a:r>
              <a:rPr sz="5400" dirty="0">
                <a:solidFill>
                  <a:schemeClr val="bg1"/>
                </a:solidFill>
                <a:latin typeface="AvenirNext-Medium"/>
                <a:cs typeface="AvenirNext-Medium"/>
              </a:rPr>
              <a:t>PROVIDING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5BEDC59D-D268-6A41-8F93-660798ED82D5}"/>
              </a:ext>
            </a:extLst>
          </p:cNvPr>
          <p:cNvSpPr txBox="1">
            <a:spLocks/>
          </p:cNvSpPr>
          <p:nvPr/>
        </p:nvSpPr>
        <p:spPr>
          <a:xfrm>
            <a:off x="984250" y="2586990"/>
            <a:ext cx="3654425" cy="17722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>
            <a:lvl1pPr>
              <a:defRPr sz="11450" b="1" i="0">
                <a:solidFill>
                  <a:srgbClr val="004E9A"/>
                </a:solidFill>
                <a:latin typeface="Avenir Next"/>
                <a:ea typeface="+mj-ea"/>
                <a:cs typeface="Avenir Next"/>
              </a:defRPr>
            </a:lvl1pPr>
          </a:lstStyle>
          <a:p>
            <a:pPr marL="12700">
              <a:spcBef>
                <a:spcPts val="110"/>
              </a:spcBef>
            </a:pPr>
            <a:r>
              <a:rPr lang="en-US" kern="0" spc="5" dirty="0">
                <a:solidFill>
                  <a:schemeClr val="bg1"/>
                </a:solidFill>
              </a:rPr>
              <a:t>[###]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A04D0226-B7B3-1D31-12E8-F504051D3F38}"/>
              </a:ext>
            </a:extLst>
          </p:cNvPr>
          <p:cNvSpPr txBox="1"/>
          <p:nvPr/>
        </p:nvSpPr>
        <p:spPr>
          <a:xfrm>
            <a:off x="984250" y="4263774"/>
            <a:ext cx="7302281" cy="2914901"/>
          </a:xfrm>
          <a:prstGeom prst="rect">
            <a:avLst/>
          </a:prstGeom>
        </p:spPr>
        <p:txBody>
          <a:bodyPr vert="horz" wrap="square" lIns="0" tIns="120650" rIns="0" bIns="0" rtlCol="0">
            <a:spAutoFit/>
          </a:bodyPr>
          <a:lstStyle/>
          <a:p>
            <a:pPr marL="12700" marR="5080">
              <a:lnSpc>
                <a:spcPts val="7170"/>
              </a:lnSpc>
              <a:spcBef>
                <a:spcPts val="950"/>
              </a:spcBef>
            </a:pPr>
            <a:r>
              <a:rPr lang="en-US" sz="6600" b="1" spc="-5" dirty="0">
                <a:solidFill>
                  <a:schemeClr val="bg1"/>
                </a:solidFill>
                <a:latin typeface="Avenir Next Demi"/>
                <a:cs typeface="Avenir Next Demi"/>
              </a:rPr>
              <a:t>acres of farmland </a:t>
            </a:r>
            <a:r>
              <a:rPr sz="6600" b="1" spc="-5" dirty="0">
                <a:solidFill>
                  <a:schemeClr val="bg1"/>
                </a:solidFill>
                <a:latin typeface="Avenir Next Demi"/>
                <a:cs typeface="Avenir Next Demi"/>
              </a:rPr>
              <a:t>with </a:t>
            </a:r>
            <a:r>
              <a:rPr sz="6600" b="1" spc="-1635" dirty="0">
                <a:solidFill>
                  <a:schemeClr val="bg1"/>
                </a:solidFill>
                <a:latin typeface="Avenir Next Demi"/>
                <a:cs typeface="Avenir Next Demi"/>
              </a:rPr>
              <a:t> </a:t>
            </a:r>
            <a:r>
              <a:rPr sz="6600" b="1" spc="-5" dirty="0">
                <a:solidFill>
                  <a:schemeClr val="bg1"/>
                </a:solidFill>
                <a:latin typeface="Avenir Next Demi"/>
                <a:cs typeface="Avenir Next Demi"/>
              </a:rPr>
              <a:t>our most </a:t>
            </a:r>
            <a:r>
              <a:rPr sz="6600" b="1" spc="-20" dirty="0">
                <a:solidFill>
                  <a:schemeClr val="bg1"/>
                </a:solidFill>
                <a:latin typeface="Avenir Next Demi"/>
                <a:cs typeface="Avenir Next Demi"/>
              </a:rPr>
              <a:t>precious </a:t>
            </a:r>
            <a:r>
              <a:rPr sz="6600" b="1" spc="-15" dirty="0">
                <a:solidFill>
                  <a:schemeClr val="bg1"/>
                </a:solidFill>
                <a:latin typeface="Avenir Next Demi"/>
                <a:cs typeface="Avenir Next Demi"/>
              </a:rPr>
              <a:t> </a:t>
            </a:r>
            <a:r>
              <a:rPr sz="6600" b="1" spc="-30" dirty="0">
                <a:solidFill>
                  <a:schemeClr val="bg1"/>
                </a:solidFill>
                <a:latin typeface="Avenir Next Demi"/>
                <a:cs typeface="Avenir Next Demi"/>
              </a:rPr>
              <a:t>resource</a:t>
            </a:r>
            <a:endParaRPr sz="6600" dirty="0">
              <a:solidFill>
                <a:schemeClr val="bg1"/>
              </a:solidFill>
              <a:latin typeface="Avenir Next Demi"/>
              <a:cs typeface="Avenir Next Demi"/>
            </a:endParaRPr>
          </a:p>
        </p:txBody>
      </p:sp>
      <p:pic>
        <p:nvPicPr>
          <p:cNvPr id="9" name="Picture Placeholder 8" descr="A field of crops sprinklers&#10;&#10;Description automatically generated">
            <a:extLst>
              <a:ext uri="{FF2B5EF4-FFF2-40B4-BE49-F238E27FC236}">
                <a16:creationId xmlns:a16="http://schemas.microsoft.com/office/drawing/2014/main" id="{F1E2B086-3D37-5FD3-C7E7-DEA608B673B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3221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FE075725-24D5-9F97-3E16-F38178BAA46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62" t="-42274" r="279" b="-41236"/>
          <a:stretch/>
        </p:blipFill>
        <p:spPr>
          <a:xfrm>
            <a:off x="16738600" y="9201150"/>
            <a:ext cx="2514600" cy="1524000"/>
          </a:xfrm>
        </p:spPr>
      </p:pic>
      <p:sp>
        <p:nvSpPr>
          <p:cNvPr id="4" name="object 3">
            <a:extLst>
              <a:ext uri="{FF2B5EF4-FFF2-40B4-BE49-F238E27FC236}">
                <a16:creationId xmlns:a16="http://schemas.microsoft.com/office/drawing/2014/main" id="{7C1B2E42-C910-3E5B-92E3-F9A757340DCB}"/>
              </a:ext>
            </a:extLst>
          </p:cNvPr>
          <p:cNvSpPr txBox="1"/>
          <p:nvPr/>
        </p:nvSpPr>
        <p:spPr>
          <a:xfrm>
            <a:off x="12566650" y="3902075"/>
            <a:ext cx="6693534" cy="84574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14"/>
              </a:spcBef>
            </a:pPr>
            <a:r>
              <a:rPr sz="5300" spc="-85" dirty="0">
                <a:solidFill>
                  <a:srgbClr val="FFFFFF"/>
                </a:solidFill>
                <a:latin typeface="AvenirNext-Medium"/>
                <a:cs typeface="AvenirNext-Medium"/>
              </a:rPr>
              <a:t>TO</a:t>
            </a:r>
            <a:r>
              <a:rPr sz="5300" spc="-90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5300" spc="-25" dirty="0">
                <a:solidFill>
                  <a:srgbClr val="FFFFFF"/>
                </a:solidFill>
                <a:latin typeface="AvenirNext-Medium"/>
                <a:cs typeface="AvenirNext-Medium"/>
              </a:rPr>
              <a:t>MAINTAINING</a:t>
            </a:r>
            <a:endParaRPr sz="5300" dirty="0">
              <a:latin typeface="AvenirNext-Medium"/>
              <a:cs typeface="AvenirNext-Medium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C3D38980-C303-767C-65EB-21C48B54E2D5}"/>
              </a:ext>
            </a:extLst>
          </p:cNvPr>
          <p:cNvSpPr txBox="1"/>
          <p:nvPr/>
        </p:nvSpPr>
        <p:spPr>
          <a:xfrm>
            <a:off x="15599409" y="4662303"/>
            <a:ext cx="3654425" cy="17722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10"/>
              </a:spcBef>
            </a:pPr>
            <a:r>
              <a:rPr lang="en-US" sz="11450" b="1" spc="5" dirty="0">
                <a:solidFill>
                  <a:srgbClr val="FFFFFF"/>
                </a:solidFill>
                <a:latin typeface="Avenir Next"/>
                <a:cs typeface="Avenir Next"/>
              </a:rPr>
              <a:t>[</a:t>
            </a:r>
            <a:r>
              <a:rPr sz="11450" b="1" spc="5" dirty="0">
                <a:solidFill>
                  <a:srgbClr val="FFFFFF"/>
                </a:solidFill>
                <a:latin typeface="Avenir Next"/>
                <a:cs typeface="Avenir Next"/>
              </a:rPr>
              <a:t>###</a:t>
            </a:r>
            <a:r>
              <a:rPr lang="en-US" sz="11450" b="1" spc="5" dirty="0">
                <a:solidFill>
                  <a:srgbClr val="FFFFFF"/>
                </a:solidFill>
                <a:latin typeface="Avenir Next"/>
                <a:cs typeface="Avenir Next"/>
              </a:rPr>
              <a:t>]</a:t>
            </a:r>
            <a:endParaRPr sz="11450" dirty="0">
              <a:latin typeface="Avenir Next"/>
              <a:cs typeface="Avenir Next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AFC496C9-B3E2-964C-123A-5D26774C6BD1}"/>
              </a:ext>
            </a:extLst>
          </p:cNvPr>
          <p:cNvSpPr txBox="1"/>
          <p:nvPr/>
        </p:nvSpPr>
        <p:spPr>
          <a:xfrm>
            <a:off x="12566650" y="6380156"/>
            <a:ext cx="6695440" cy="2043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95"/>
              </a:spcBef>
            </a:pPr>
            <a:r>
              <a:rPr sz="6600" b="1" spc="-5" dirty="0">
                <a:solidFill>
                  <a:srgbClr val="FFFFFF"/>
                </a:solidFill>
                <a:latin typeface="Avenir Next Demi"/>
                <a:cs typeface="Avenir Next Demi"/>
              </a:rPr>
              <a:t>miles</a:t>
            </a:r>
            <a:r>
              <a:rPr sz="6600" b="1" spc="-30" dirty="0">
                <a:solidFill>
                  <a:srgbClr val="FFFFFF"/>
                </a:solidFill>
                <a:latin typeface="Avenir Next Demi"/>
                <a:cs typeface="Avenir Next Demi"/>
              </a:rPr>
              <a:t> </a:t>
            </a:r>
            <a:r>
              <a:rPr sz="6600" b="1" spc="-5" dirty="0">
                <a:solidFill>
                  <a:srgbClr val="FFFFFF"/>
                </a:solidFill>
                <a:latin typeface="Avenir Next Demi"/>
                <a:cs typeface="Avenir Next Demi"/>
              </a:rPr>
              <a:t>of</a:t>
            </a:r>
            <a:r>
              <a:rPr sz="6600" b="1" spc="130" dirty="0">
                <a:solidFill>
                  <a:srgbClr val="FFFFFF"/>
                </a:solidFill>
                <a:latin typeface="Avenir Next Demi"/>
                <a:cs typeface="Avenir Next Demi"/>
              </a:rPr>
              <a:t> </a:t>
            </a:r>
            <a:r>
              <a:rPr sz="6600" b="1" spc="-5" dirty="0">
                <a:solidFill>
                  <a:srgbClr val="FFFFFF"/>
                </a:solidFill>
                <a:latin typeface="Avenir Next Demi"/>
                <a:cs typeface="Avenir Next Demi"/>
              </a:rPr>
              <a:t>pipeline</a:t>
            </a:r>
            <a:r>
              <a:rPr lang="en-US" sz="6600" b="1" spc="-5" dirty="0">
                <a:solidFill>
                  <a:srgbClr val="FFFFFF"/>
                </a:solidFill>
                <a:latin typeface="Avenir Next Demi"/>
                <a:cs typeface="Avenir Next Demi"/>
              </a:rPr>
              <a:t>/canals</a:t>
            </a:r>
            <a:r>
              <a:rPr sz="6600" b="1" spc="-5" dirty="0">
                <a:solidFill>
                  <a:srgbClr val="FFFFFF"/>
                </a:solidFill>
                <a:latin typeface="Avenir Next Demi"/>
                <a:cs typeface="Avenir Next Demi"/>
              </a:rPr>
              <a:t>.</a:t>
            </a:r>
            <a:endParaRPr sz="6600" dirty="0">
              <a:latin typeface="Avenir Next Demi"/>
              <a:cs typeface="Avenir Next Demi"/>
            </a:endParaRPr>
          </a:p>
        </p:txBody>
      </p:sp>
      <p:pic>
        <p:nvPicPr>
          <p:cNvPr id="9" name="Picture Placeholder 8" descr="A water channel in a field&#10;&#10;Description automatically generated with medium confidence">
            <a:extLst>
              <a:ext uri="{FF2B5EF4-FFF2-40B4-BE49-F238E27FC236}">
                <a16:creationId xmlns:a16="http://schemas.microsoft.com/office/drawing/2014/main" id="{12C7B54A-8C96-0910-6F23-63BEAD18AE0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2218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53009929-9343-8B88-9697-C3640D65E03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5269" r="-2777" b="-32491"/>
          <a:stretch/>
        </p:blipFill>
        <p:spPr>
          <a:xfrm>
            <a:off x="908050" y="9007475"/>
            <a:ext cx="2819400" cy="1527116"/>
          </a:xfrm>
        </p:spPr>
      </p:pic>
      <p:sp>
        <p:nvSpPr>
          <p:cNvPr id="4" name="object 3">
            <a:extLst>
              <a:ext uri="{FF2B5EF4-FFF2-40B4-BE49-F238E27FC236}">
                <a16:creationId xmlns:a16="http://schemas.microsoft.com/office/drawing/2014/main" id="{720FD23B-CD4D-686F-715C-E38BB4E79C04}"/>
              </a:ext>
            </a:extLst>
          </p:cNvPr>
          <p:cNvSpPr txBox="1"/>
          <p:nvPr/>
        </p:nvSpPr>
        <p:spPr>
          <a:xfrm>
            <a:off x="908050" y="996693"/>
            <a:ext cx="4667546" cy="31668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499"/>
              </a:lnSpc>
              <a:spcBef>
                <a:spcPts val="95"/>
              </a:spcBef>
            </a:pPr>
            <a:r>
              <a:rPr sz="4100" spc="15" dirty="0">
                <a:solidFill>
                  <a:srgbClr val="FFFFFF"/>
                </a:solidFill>
                <a:latin typeface="AvenirNext-Medium"/>
                <a:cs typeface="AvenirNext-Medium"/>
              </a:rPr>
              <a:t>WE </a:t>
            </a:r>
            <a:r>
              <a:rPr sz="4100" spc="10" dirty="0">
                <a:solidFill>
                  <a:srgbClr val="FFFFFF"/>
                </a:solidFill>
                <a:latin typeface="AvenirNext-Medium"/>
                <a:cs typeface="AvenirNext-Medium"/>
              </a:rPr>
              <a:t>ARE </a:t>
            </a:r>
            <a:r>
              <a:rPr sz="4100" spc="15" dirty="0">
                <a:solidFill>
                  <a:srgbClr val="FFFFFF"/>
                </a:solidFill>
                <a:latin typeface="AvenirNext-Medium"/>
                <a:cs typeface="AvenirNext-Medium"/>
              </a:rPr>
              <a:t>A </a:t>
            </a:r>
            <a:r>
              <a:rPr sz="4100" spc="20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4100" spc="10" dirty="0">
                <a:solidFill>
                  <a:srgbClr val="FFFFFF"/>
                </a:solidFill>
                <a:latin typeface="AvenirNext-Medium"/>
                <a:cs typeface="AvenirNext-Medium"/>
              </a:rPr>
              <a:t>RELIABLE </a:t>
            </a:r>
            <a:r>
              <a:rPr sz="4100" spc="15" dirty="0">
                <a:solidFill>
                  <a:srgbClr val="FFFFFF"/>
                </a:solidFill>
                <a:latin typeface="AvenirNext-Medium"/>
                <a:cs typeface="AvenirNext-Medium"/>
              </a:rPr>
              <a:t> SOURCE  </a:t>
            </a:r>
            <a:r>
              <a:rPr sz="4100" spc="-50" dirty="0">
                <a:solidFill>
                  <a:srgbClr val="FFFFFF"/>
                </a:solidFill>
                <a:latin typeface="AvenirNext-Medium"/>
                <a:cs typeface="AvenirNext-Medium"/>
              </a:rPr>
              <a:t>TO </a:t>
            </a:r>
            <a:r>
              <a:rPr sz="4100" spc="-45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4100" spc="15" dirty="0">
                <a:solidFill>
                  <a:srgbClr val="FFFFFF"/>
                </a:solidFill>
                <a:latin typeface="AvenirNext-Medium"/>
                <a:cs typeface="AvenirNext-Medium"/>
              </a:rPr>
              <a:t>OUR</a:t>
            </a:r>
            <a:r>
              <a:rPr sz="4100" spc="-70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4100" dirty="0">
                <a:solidFill>
                  <a:srgbClr val="FFFFFF"/>
                </a:solidFill>
                <a:latin typeface="AvenirNext-Medium"/>
                <a:cs typeface="AvenirNext-Medium"/>
              </a:rPr>
              <a:t>COMMU</a:t>
            </a:r>
            <a:r>
              <a:rPr lang="en-US" sz="4100" dirty="0">
                <a:solidFill>
                  <a:srgbClr val="FFFFFF"/>
                </a:solidFill>
                <a:latin typeface="AvenirNext-Medium"/>
                <a:cs typeface="AvenirNext-Medium"/>
              </a:rPr>
              <a:t>N</a:t>
            </a:r>
            <a:r>
              <a:rPr sz="4100" dirty="0">
                <a:solidFill>
                  <a:srgbClr val="FFFFFF"/>
                </a:solidFill>
                <a:latin typeface="AvenirNext-Medium"/>
                <a:cs typeface="AvenirNext-Medium"/>
              </a:rPr>
              <a:t>ITY </a:t>
            </a:r>
            <a:r>
              <a:rPr sz="4100" spc="-1015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4100" spc="15" dirty="0">
                <a:solidFill>
                  <a:srgbClr val="FFFFFF"/>
                </a:solidFill>
                <a:latin typeface="AvenirNext-Medium"/>
                <a:cs typeface="AvenirNext-Medium"/>
              </a:rPr>
              <a:t>THANKS</a:t>
            </a:r>
            <a:r>
              <a:rPr sz="4100" spc="-125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4100" spc="-50" dirty="0">
                <a:solidFill>
                  <a:srgbClr val="FFFFFF"/>
                </a:solidFill>
                <a:latin typeface="AvenirNext-Medium"/>
                <a:cs typeface="AvenirNext-Medium"/>
              </a:rPr>
              <a:t>TO</a:t>
            </a:r>
            <a:r>
              <a:rPr sz="4100" spc="-125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4100" spc="10" dirty="0">
                <a:solidFill>
                  <a:srgbClr val="FFFFFF"/>
                </a:solidFill>
                <a:latin typeface="AvenirNext-Medium"/>
                <a:cs typeface="AvenirNext-Medium"/>
              </a:rPr>
              <a:t>THE</a:t>
            </a:r>
            <a:endParaRPr sz="4100" dirty="0">
              <a:latin typeface="AvenirNext-Medium"/>
              <a:cs typeface="AvenirNext-Medium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ED0968AF-C5F9-1B8E-6550-2C5087207C50}"/>
              </a:ext>
            </a:extLst>
          </p:cNvPr>
          <p:cNvSpPr txBox="1"/>
          <p:nvPr/>
        </p:nvSpPr>
        <p:spPr>
          <a:xfrm>
            <a:off x="908050" y="4025265"/>
            <a:ext cx="2882900" cy="14008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en-US" sz="9000" b="1" spc="10" dirty="0">
                <a:solidFill>
                  <a:srgbClr val="FFFFFF"/>
                </a:solidFill>
                <a:latin typeface="Avenir Next"/>
                <a:cs typeface="Avenir Next"/>
              </a:rPr>
              <a:t>[</a:t>
            </a:r>
            <a:r>
              <a:rPr sz="9000" b="1" spc="10" dirty="0">
                <a:solidFill>
                  <a:srgbClr val="FFFFFF"/>
                </a:solidFill>
                <a:latin typeface="Avenir Next"/>
                <a:cs typeface="Avenir Next"/>
              </a:rPr>
              <a:t>###</a:t>
            </a:r>
            <a:r>
              <a:rPr lang="en-US" sz="9000" b="1" spc="10" dirty="0">
                <a:solidFill>
                  <a:srgbClr val="FFFFFF"/>
                </a:solidFill>
                <a:latin typeface="Avenir Next"/>
                <a:cs typeface="Avenir Next"/>
              </a:rPr>
              <a:t>]</a:t>
            </a:r>
            <a:endParaRPr sz="9000" dirty="0">
              <a:latin typeface="Avenir Next"/>
              <a:cs typeface="Avenir Next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CCFEA5B9-A02C-D90A-68CF-BB2D4B96081A}"/>
              </a:ext>
            </a:extLst>
          </p:cNvPr>
          <p:cNvSpPr txBox="1"/>
          <p:nvPr/>
        </p:nvSpPr>
        <p:spPr>
          <a:xfrm>
            <a:off x="908050" y="5305881"/>
            <a:ext cx="5191125" cy="2151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5650"/>
              </a:lnSpc>
            </a:pPr>
            <a:r>
              <a:rPr sz="4500" b="1" spc="5" dirty="0">
                <a:solidFill>
                  <a:srgbClr val="FFFFFF"/>
                </a:solidFill>
                <a:latin typeface="Avenir Next Demi"/>
                <a:cs typeface="Avenir Next Demi"/>
              </a:rPr>
              <a:t>water</a:t>
            </a:r>
            <a:r>
              <a:rPr sz="4500" b="1" spc="-20" dirty="0">
                <a:solidFill>
                  <a:srgbClr val="FFFFFF"/>
                </a:solidFill>
                <a:latin typeface="Avenir Next Demi"/>
                <a:cs typeface="Avenir Next Demi"/>
              </a:rPr>
              <a:t> </a:t>
            </a:r>
            <a:r>
              <a:rPr sz="4500" b="1" spc="5" dirty="0">
                <a:solidFill>
                  <a:srgbClr val="FFFFFF"/>
                </a:solidFill>
                <a:latin typeface="Avenir Next Demi"/>
                <a:cs typeface="Avenir Next Demi"/>
              </a:rPr>
              <a:t>professionals </a:t>
            </a:r>
            <a:r>
              <a:rPr sz="4500" b="1" spc="-1110" dirty="0">
                <a:solidFill>
                  <a:srgbClr val="FFFFFF"/>
                </a:solidFill>
                <a:latin typeface="Avenir Next Demi"/>
                <a:cs typeface="Avenir Next Demi"/>
              </a:rPr>
              <a:t> </a:t>
            </a:r>
            <a:r>
              <a:rPr sz="4500" b="1" spc="-10" dirty="0">
                <a:solidFill>
                  <a:srgbClr val="FFFFFF"/>
                </a:solidFill>
                <a:latin typeface="Avenir Next Demi"/>
                <a:cs typeface="Avenir Next Demi"/>
              </a:rPr>
              <a:t>at</a:t>
            </a:r>
            <a:r>
              <a:rPr sz="4500" b="1" spc="-5" dirty="0">
                <a:solidFill>
                  <a:srgbClr val="FFFFFF"/>
                </a:solidFill>
                <a:latin typeface="Avenir Next Demi"/>
                <a:cs typeface="Avenir Next Demi"/>
              </a:rPr>
              <a:t> </a:t>
            </a:r>
            <a:r>
              <a:rPr sz="4500" b="1" dirty="0">
                <a:solidFill>
                  <a:srgbClr val="FFFFFF"/>
                </a:solidFill>
                <a:latin typeface="Avenir Next Demi"/>
                <a:cs typeface="Avenir Next Demi"/>
              </a:rPr>
              <a:t>(AGENCY </a:t>
            </a:r>
            <a:r>
              <a:rPr sz="4500" b="1" spc="5" dirty="0">
                <a:solidFill>
                  <a:srgbClr val="FFFFFF"/>
                </a:solidFill>
                <a:latin typeface="Avenir Next Demi"/>
                <a:cs typeface="Avenir Next Demi"/>
              </a:rPr>
              <a:t> </a:t>
            </a:r>
            <a:r>
              <a:rPr sz="4500" b="1" spc="20" dirty="0">
                <a:solidFill>
                  <a:srgbClr val="FFFFFF"/>
                </a:solidFill>
                <a:latin typeface="Avenir Next Demi"/>
                <a:cs typeface="Avenir Next Demi"/>
              </a:rPr>
              <a:t>NAME).</a:t>
            </a:r>
            <a:endParaRPr sz="4500" dirty="0">
              <a:latin typeface="Avenir Next Demi"/>
              <a:cs typeface="Avenir Next Demi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17206F-3585-3189-41EE-198B45AB13F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67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Placeholder 42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A7D1B7A8-B9BB-0B6E-6722-674EE266EB5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139" t="-33956" r="-1651" b="-33470"/>
          <a:stretch/>
        </p:blipFill>
        <p:spPr>
          <a:xfrm>
            <a:off x="15157450" y="8245476"/>
            <a:ext cx="3549783" cy="1900812"/>
          </a:xfrm>
        </p:spPr>
      </p:pic>
      <p:sp>
        <p:nvSpPr>
          <p:cNvPr id="3" name="object 7">
            <a:extLst>
              <a:ext uri="{FF2B5EF4-FFF2-40B4-BE49-F238E27FC236}">
                <a16:creationId xmlns:a16="http://schemas.microsoft.com/office/drawing/2014/main" id="{0E518067-EA8C-FF42-99C0-65080EB0AAFD}"/>
              </a:ext>
            </a:extLst>
          </p:cNvPr>
          <p:cNvSpPr/>
          <p:nvPr/>
        </p:nvSpPr>
        <p:spPr>
          <a:xfrm>
            <a:off x="14303235" y="1517401"/>
            <a:ext cx="892810" cy="457200"/>
          </a:xfrm>
          <a:custGeom>
            <a:avLst/>
            <a:gdLst/>
            <a:ahLst/>
            <a:cxnLst/>
            <a:rect l="l" t="t" r="r" b="b"/>
            <a:pathLst>
              <a:path w="892809" h="457200">
                <a:moveTo>
                  <a:pt x="504304" y="0"/>
                </a:moveTo>
                <a:lnTo>
                  <a:pt x="404342" y="0"/>
                </a:lnTo>
                <a:lnTo>
                  <a:pt x="357924" y="317931"/>
                </a:lnTo>
                <a:lnTo>
                  <a:pt x="355981" y="317931"/>
                </a:lnTo>
                <a:lnTo>
                  <a:pt x="304393" y="0"/>
                </a:lnTo>
                <a:lnTo>
                  <a:pt x="204431" y="0"/>
                </a:lnTo>
                <a:lnTo>
                  <a:pt x="154774" y="317931"/>
                </a:lnTo>
                <a:lnTo>
                  <a:pt x="152196" y="317931"/>
                </a:lnTo>
                <a:lnTo>
                  <a:pt x="105117" y="0"/>
                </a:lnTo>
                <a:lnTo>
                  <a:pt x="0" y="0"/>
                </a:lnTo>
                <a:lnTo>
                  <a:pt x="85775" y="456577"/>
                </a:lnTo>
                <a:lnTo>
                  <a:pt x="195402" y="456577"/>
                </a:lnTo>
                <a:lnTo>
                  <a:pt x="250863" y="150253"/>
                </a:lnTo>
                <a:lnTo>
                  <a:pt x="252158" y="150253"/>
                </a:lnTo>
                <a:lnTo>
                  <a:pt x="308254" y="456577"/>
                </a:lnTo>
                <a:lnTo>
                  <a:pt x="417893" y="456577"/>
                </a:lnTo>
                <a:lnTo>
                  <a:pt x="504304" y="0"/>
                </a:lnTo>
                <a:close/>
              </a:path>
              <a:path w="892809" h="457200">
                <a:moveTo>
                  <a:pt x="892543" y="456577"/>
                </a:moveTo>
                <a:lnTo>
                  <a:pt x="872451" y="373392"/>
                </a:lnTo>
                <a:lnTo>
                  <a:pt x="853135" y="293408"/>
                </a:lnTo>
                <a:lnTo>
                  <a:pt x="806246" y="99301"/>
                </a:lnTo>
                <a:lnTo>
                  <a:pt x="782269" y="0"/>
                </a:lnTo>
                <a:lnTo>
                  <a:pt x="753249" y="0"/>
                </a:lnTo>
                <a:lnTo>
                  <a:pt x="753249" y="293408"/>
                </a:lnTo>
                <a:lnTo>
                  <a:pt x="675208" y="293408"/>
                </a:lnTo>
                <a:lnTo>
                  <a:pt x="713905" y="99301"/>
                </a:lnTo>
                <a:lnTo>
                  <a:pt x="716483" y="99301"/>
                </a:lnTo>
                <a:lnTo>
                  <a:pt x="753249" y="293408"/>
                </a:lnTo>
                <a:lnTo>
                  <a:pt x="753249" y="0"/>
                </a:lnTo>
                <a:lnTo>
                  <a:pt x="652640" y="0"/>
                </a:lnTo>
                <a:lnTo>
                  <a:pt x="541718" y="456577"/>
                </a:lnTo>
                <a:lnTo>
                  <a:pt x="644906" y="456577"/>
                </a:lnTo>
                <a:lnTo>
                  <a:pt x="663600" y="373392"/>
                </a:lnTo>
                <a:lnTo>
                  <a:pt x="766140" y="373392"/>
                </a:lnTo>
                <a:lnTo>
                  <a:pt x="784847" y="456577"/>
                </a:lnTo>
                <a:lnTo>
                  <a:pt x="892543" y="4565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8">
            <a:extLst>
              <a:ext uri="{FF2B5EF4-FFF2-40B4-BE49-F238E27FC236}">
                <a16:creationId xmlns:a16="http://schemas.microsoft.com/office/drawing/2014/main" id="{E34F0A9E-47C9-4946-ADCE-C35EF82B7C83}"/>
              </a:ext>
            </a:extLst>
          </p:cNvPr>
          <p:cNvSpPr/>
          <p:nvPr/>
        </p:nvSpPr>
        <p:spPr>
          <a:xfrm>
            <a:off x="15230602" y="1517478"/>
            <a:ext cx="269240" cy="455930"/>
          </a:xfrm>
          <a:custGeom>
            <a:avLst/>
            <a:gdLst/>
            <a:ahLst/>
            <a:cxnLst/>
            <a:rect l="l" t="t" r="r" b="b"/>
            <a:pathLst>
              <a:path w="269240" h="455930">
                <a:moveTo>
                  <a:pt x="268922" y="0"/>
                </a:moveTo>
                <a:lnTo>
                  <a:pt x="0" y="0"/>
                </a:lnTo>
                <a:lnTo>
                  <a:pt x="0" y="87630"/>
                </a:lnTo>
                <a:lnTo>
                  <a:pt x="83845" y="87630"/>
                </a:lnTo>
                <a:lnTo>
                  <a:pt x="83845" y="455930"/>
                </a:lnTo>
                <a:lnTo>
                  <a:pt x="185089" y="455930"/>
                </a:lnTo>
                <a:lnTo>
                  <a:pt x="185089" y="87630"/>
                </a:lnTo>
                <a:lnTo>
                  <a:pt x="268922" y="87630"/>
                </a:lnTo>
                <a:lnTo>
                  <a:pt x="26892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id="{55EB8F03-1206-C34F-803A-25811C0C124C}"/>
              </a:ext>
            </a:extLst>
          </p:cNvPr>
          <p:cNvSpPr/>
          <p:nvPr/>
        </p:nvSpPr>
        <p:spPr>
          <a:xfrm>
            <a:off x="15587231" y="1516779"/>
            <a:ext cx="228600" cy="457200"/>
          </a:xfrm>
          <a:custGeom>
            <a:avLst/>
            <a:gdLst/>
            <a:ahLst/>
            <a:cxnLst/>
            <a:rect l="l" t="t" r="r" b="b"/>
            <a:pathLst>
              <a:path w="228600" h="457200">
                <a:moveTo>
                  <a:pt x="228269" y="364490"/>
                </a:moveTo>
                <a:lnTo>
                  <a:pt x="98666" y="364490"/>
                </a:lnTo>
                <a:lnTo>
                  <a:pt x="98666" y="266700"/>
                </a:lnTo>
                <a:lnTo>
                  <a:pt x="210858" y="266700"/>
                </a:lnTo>
                <a:lnTo>
                  <a:pt x="210858" y="181610"/>
                </a:lnTo>
                <a:lnTo>
                  <a:pt x="98666" y="181610"/>
                </a:lnTo>
                <a:lnTo>
                  <a:pt x="98666" y="91440"/>
                </a:lnTo>
                <a:lnTo>
                  <a:pt x="220548" y="91440"/>
                </a:lnTo>
                <a:lnTo>
                  <a:pt x="220548" y="0"/>
                </a:lnTo>
                <a:lnTo>
                  <a:pt x="0" y="0"/>
                </a:lnTo>
                <a:lnTo>
                  <a:pt x="0" y="91440"/>
                </a:lnTo>
                <a:lnTo>
                  <a:pt x="0" y="181610"/>
                </a:lnTo>
                <a:lnTo>
                  <a:pt x="0" y="266700"/>
                </a:lnTo>
                <a:lnTo>
                  <a:pt x="0" y="364490"/>
                </a:lnTo>
                <a:lnTo>
                  <a:pt x="0" y="457200"/>
                </a:lnTo>
                <a:lnTo>
                  <a:pt x="228269" y="457200"/>
                </a:lnTo>
                <a:lnTo>
                  <a:pt x="228269" y="3644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0">
            <a:extLst>
              <a:ext uri="{FF2B5EF4-FFF2-40B4-BE49-F238E27FC236}">
                <a16:creationId xmlns:a16="http://schemas.microsoft.com/office/drawing/2014/main" id="{85A85C0B-3887-9B4C-B504-7903BD1AD003}"/>
              </a:ext>
            </a:extLst>
          </p:cNvPr>
          <p:cNvSpPr/>
          <p:nvPr/>
        </p:nvSpPr>
        <p:spPr>
          <a:xfrm>
            <a:off x="15923872" y="1517394"/>
            <a:ext cx="299720" cy="457200"/>
          </a:xfrm>
          <a:custGeom>
            <a:avLst/>
            <a:gdLst/>
            <a:ahLst/>
            <a:cxnLst/>
            <a:rect l="l" t="t" r="r" b="b"/>
            <a:pathLst>
              <a:path w="299719" h="457200">
                <a:moveTo>
                  <a:pt x="146047" y="0"/>
                </a:moveTo>
                <a:lnTo>
                  <a:pt x="0" y="0"/>
                </a:lnTo>
                <a:lnTo>
                  <a:pt x="0" y="456582"/>
                </a:lnTo>
                <a:lnTo>
                  <a:pt x="99295" y="456582"/>
                </a:lnTo>
                <a:lnTo>
                  <a:pt x="99295" y="274714"/>
                </a:lnTo>
                <a:lnTo>
                  <a:pt x="229785" y="274714"/>
                </a:lnTo>
                <a:lnTo>
                  <a:pt x="221417" y="252798"/>
                </a:lnTo>
                <a:lnTo>
                  <a:pt x="226908" y="250539"/>
                </a:lnTo>
                <a:lnTo>
                  <a:pt x="232485" y="247640"/>
                </a:lnTo>
                <a:lnTo>
                  <a:pt x="264798" y="216684"/>
                </a:lnTo>
                <a:lnTo>
                  <a:pt x="272824" y="201847"/>
                </a:lnTo>
                <a:lnTo>
                  <a:pt x="99295" y="201847"/>
                </a:lnTo>
                <a:lnTo>
                  <a:pt x="99295" y="86405"/>
                </a:lnTo>
                <a:lnTo>
                  <a:pt x="278725" y="86405"/>
                </a:lnTo>
                <a:lnTo>
                  <a:pt x="276515" y="77462"/>
                </a:lnTo>
                <a:lnTo>
                  <a:pt x="248997" y="34491"/>
                </a:lnTo>
                <a:lnTo>
                  <a:pt x="204920" y="8626"/>
                </a:lnTo>
                <a:lnTo>
                  <a:pt x="177335" y="2157"/>
                </a:lnTo>
                <a:lnTo>
                  <a:pt x="146047" y="0"/>
                </a:lnTo>
                <a:close/>
              </a:path>
              <a:path w="299719" h="457200">
                <a:moveTo>
                  <a:pt x="229785" y="274714"/>
                </a:moveTo>
                <a:lnTo>
                  <a:pt x="129503" y="274714"/>
                </a:lnTo>
                <a:lnTo>
                  <a:pt x="190570" y="456582"/>
                </a:lnTo>
                <a:lnTo>
                  <a:pt x="299226" y="456582"/>
                </a:lnTo>
                <a:lnTo>
                  <a:pt x="229785" y="274714"/>
                </a:lnTo>
                <a:close/>
              </a:path>
              <a:path w="299719" h="457200">
                <a:moveTo>
                  <a:pt x="278725" y="86405"/>
                </a:moveTo>
                <a:lnTo>
                  <a:pt x="137556" y="86405"/>
                </a:lnTo>
                <a:lnTo>
                  <a:pt x="143691" y="87159"/>
                </a:lnTo>
                <a:lnTo>
                  <a:pt x="156152" y="90175"/>
                </a:lnTo>
                <a:lnTo>
                  <a:pt x="181713" y="120667"/>
                </a:lnTo>
                <a:lnTo>
                  <a:pt x="184434" y="143157"/>
                </a:lnTo>
                <a:lnTo>
                  <a:pt x="183407" y="157568"/>
                </a:lnTo>
                <a:lnTo>
                  <a:pt x="159417" y="194046"/>
                </a:lnTo>
                <a:lnTo>
                  <a:pt x="129619" y="201847"/>
                </a:lnTo>
                <a:lnTo>
                  <a:pt x="272824" y="201847"/>
                </a:lnTo>
                <a:lnTo>
                  <a:pt x="284236" y="161218"/>
                </a:lnTo>
                <a:lnTo>
                  <a:pt x="285687" y="137357"/>
                </a:lnTo>
                <a:lnTo>
                  <a:pt x="283394" y="105294"/>
                </a:lnTo>
                <a:lnTo>
                  <a:pt x="278725" y="8640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1">
            <a:extLst>
              <a:ext uri="{FF2B5EF4-FFF2-40B4-BE49-F238E27FC236}">
                <a16:creationId xmlns:a16="http://schemas.microsoft.com/office/drawing/2014/main" id="{43AAB059-A56A-1447-A46C-290A79FFAF5C}"/>
              </a:ext>
            </a:extLst>
          </p:cNvPr>
          <p:cNvSpPr/>
          <p:nvPr/>
        </p:nvSpPr>
        <p:spPr>
          <a:xfrm>
            <a:off x="14338062" y="2076303"/>
            <a:ext cx="281940" cy="457200"/>
          </a:xfrm>
          <a:custGeom>
            <a:avLst/>
            <a:gdLst/>
            <a:ahLst/>
            <a:cxnLst/>
            <a:rect l="l" t="t" r="r" b="b"/>
            <a:pathLst>
              <a:path w="281940" h="457200">
                <a:moveTo>
                  <a:pt x="141880" y="0"/>
                </a:moveTo>
                <a:lnTo>
                  <a:pt x="0" y="0"/>
                </a:lnTo>
                <a:lnTo>
                  <a:pt x="0" y="456582"/>
                </a:lnTo>
                <a:lnTo>
                  <a:pt x="101253" y="456582"/>
                </a:lnTo>
                <a:lnTo>
                  <a:pt x="101253" y="290190"/>
                </a:lnTo>
                <a:lnTo>
                  <a:pt x="145754" y="290190"/>
                </a:lnTo>
                <a:lnTo>
                  <a:pt x="195407" y="281488"/>
                </a:lnTo>
                <a:lnTo>
                  <a:pt x="229258" y="263172"/>
                </a:lnTo>
                <a:lnTo>
                  <a:pt x="256666" y="234261"/>
                </a:lnTo>
                <a:lnTo>
                  <a:pt x="271113" y="206360"/>
                </a:lnTo>
                <a:lnTo>
                  <a:pt x="101253" y="206360"/>
                </a:lnTo>
                <a:lnTo>
                  <a:pt x="101253" y="87054"/>
                </a:lnTo>
                <a:lnTo>
                  <a:pt x="273833" y="87054"/>
                </a:lnTo>
                <a:lnTo>
                  <a:pt x="269237" y="74804"/>
                </a:lnTo>
                <a:lnTo>
                  <a:pt x="246031" y="39556"/>
                </a:lnTo>
                <a:lnTo>
                  <a:pt x="214912" y="16521"/>
                </a:lnTo>
                <a:lnTo>
                  <a:pt x="178823" y="3988"/>
                </a:lnTo>
                <a:lnTo>
                  <a:pt x="154152" y="443"/>
                </a:lnTo>
                <a:lnTo>
                  <a:pt x="141880" y="0"/>
                </a:lnTo>
                <a:close/>
              </a:path>
              <a:path w="281940" h="457200">
                <a:moveTo>
                  <a:pt x="273833" y="87054"/>
                </a:moveTo>
                <a:lnTo>
                  <a:pt x="134142" y="87054"/>
                </a:lnTo>
                <a:lnTo>
                  <a:pt x="144379" y="87901"/>
                </a:lnTo>
                <a:lnTo>
                  <a:pt x="153809" y="90439"/>
                </a:lnTo>
                <a:lnTo>
                  <a:pt x="181376" y="118495"/>
                </a:lnTo>
                <a:lnTo>
                  <a:pt x="185083" y="145105"/>
                </a:lnTo>
                <a:lnTo>
                  <a:pt x="184156" y="159067"/>
                </a:lnTo>
                <a:lnTo>
                  <a:pt x="162434" y="197472"/>
                </a:lnTo>
                <a:lnTo>
                  <a:pt x="134142" y="206360"/>
                </a:lnTo>
                <a:lnTo>
                  <a:pt x="271113" y="206360"/>
                </a:lnTo>
                <a:lnTo>
                  <a:pt x="275290" y="194433"/>
                </a:lnTo>
                <a:lnTo>
                  <a:pt x="278919" y="178634"/>
                </a:lnTo>
                <a:lnTo>
                  <a:pt x="281097" y="161541"/>
                </a:lnTo>
                <a:lnTo>
                  <a:pt x="281823" y="143157"/>
                </a:lnTo>
                <a:lnTo>
                  <a:pt x="281036" y="123654"/>
                </a:lnTo>
                <a:lnTo>
                  <a:pt x="278676" y="105761"/>
                </a:lnTo>
                <a:lnTo>
                  <a:pt x="274742" y="89477"/>
                </a:lnTo>
                <a:lnTo>
                  <a:pt x="273833" y="8705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2">
            <a:extLst>
              <a:ext uri="{FF2B5EF4-FFF2-40B4-BE49-F238E27FC236}">
                <a16:creationId xmlns:a16="http://schemas.microsoft.com/office/drawing/2014/main" id="{CA9F1BE6-B8EA-0D42-8887-C201A9EE61EC}"/>
              </a:ext>
            </a:extLst>
          </p:cNvPr>
          <p:cNvSpPr/>
          <p:nvPr/>
        </p:nvSpPr>
        <p:spPr>
          <a:xfrm>
            <a:off x="14722412" y="2076302"/>
            <a:ext cx="299720" cy="457200"/>
          </a:xfrm>
          <a:custGeom>
            <a:avLst/>
            <a:gdLst/>
            <a:ahLst/>
            <a:cxnLst/>
            <a:rect l="l" t="t" r="r" b="b"/>
            <a:pathLst>
              <a:path w="299719" h="457200">
                <a:moveTo>
                  <a:pt x="146058" y="0"/>
                </a:moveTo>
                <a:lnTo>
                  <a:pt x="0" y="0"/>
                </a:lnTo>
                <a:lnTo>
                  <a:pt x="0" y="456582"/>
                </a:lnTo>
                <a:lnTo>
                  <a:pt x="99316" y="456582"/>
                </a:lnTo>
                <a:lnTo>
                  <a:pt x="99316" y="274714"/>
                </a:lnTo>
                <a:lnTo>
                  <a:pt x="229785" y="274714"/>
                </a:lnTo>
                <a:lnTo>
                  <a:pt x="221417" y="252798"/>
                </a:lnTo>
                <a:lnTo>
                  <a:pt x="226920" y="250539"/>
                </a:lnTo>
                <a:lnTo>
                  <a:pt x="232502" y="247640"/>
                </a:lnTo>
                <a:lnTo>
                  <a:pt x="264808" y="216684"/>
                </a:lnTo>
                <a:lnTo>
                  <a:pt x="272841" y="201847"/>
                </a:lnTo>
                <a:lnTo>
                  <a:pt x="99316" y="201847"/>
                </a:lnTo>
                <a:lnTo>
                  <a:pt x="99316" y="86405"/>
                </a:lnTo>
                <a:lnTo>
                  <a:pt x="278726" y="86405"/>
                </a:lnTo>
                <a:lnTo>
                  <a:pt x="276516" y="77463"/>
                </a:lnTo>
                <a:lnTo>
                  <a:pt x="249008" y="34501"/>
                </a:lnTo>
                <a:lnTo>
                  <a:pt x="204927" y="8628"/>
                </a:lnTo>
                <a:lnTo>
                  <a:pt x="177341" y="2157"/>
                </a:lnTo>
                <a:lnTo>
                  <a:pt x="146058" y="0"/>
                </a:lnTo>
                <a:close/>
              </a:path>
              <a:path w="299719" h="457200">
                <a:moveTo>
                  <a:pt x="229785" y="274714"/>
                </a:moveTo>
                <a:lnTo>
                  <a:pt x="129514" y="274714"/>
                </a:lnTo>
                <a:lnTo>
                  <a:pt x="190580" y="456582"/>
                </a:lnTo>
                <a:lnTo>
                  <a:pt x="299226" y="456582"/>
                </a:lnTo>
                <a:lnTo>
                  <a:pt x="229785" y="274714"/>
                </a:lnTo>
                <a:close/>
              </a:path>
              <a:path w="299719" h="457200">
                <a:moveTo>
                  <a:pt x="278726" y="86405"/>
                </a:moveTo>
                <a:lnTo>
                  <a:pt x="137576" y="86405"/>
                </a:lnTo>
                <a:lnTo>
                  <a:pt x="143702" y="87159"/>
                </a:lnTo>
                <a:lnTo>
                  <a:pt x="156162" y="90175"/>
                </a:lnTo>
                <a:lnTo>
                  <a:pt x="181723" y="120671"/>
                </a:lnTo>
                <a:lnTo>
                  <a:pt x="184444" y="143157"/>
                </a:lnTo>
                <a:lnTo>
                  <a:pt x="183416" y="157568"/>
                </a:lnTo>
                <a:lnTo>
                  <a:pt x="159433" y="194046"/>
                </a:lnTo>
                <a:lnTo>
                  <a:pt x="129629" y="201847"/>
                </a:lnTo>
                <a:lnTo>
                  <a:pt x="272841" y="201847"/>
                </a:lnTo>
                <a:lnTo>
                  <a:pt x="284238" y="161218"/>
                </a:lnTo>
                <a:lnTo>
                  <a:pt x="285687" y="137357"/>
                </a:lnTo>
                <a:lnTo>
                  <a:pt x="283394" y="105294"/>
                </a:lnTo>
                <a:lnTo>
                  <a:pt x="278726" y="8640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3">
            <a:extLst>
              <a:ext uri="{FF2B5EF4-FFF2-40B4-BE49-F238E27FC236}">
                <a16:creationId xmlns:a16="http://schemas.microsoft.com/office/drawing/2014/main" id="{8DC13634-9E71-3346-9062-DEE4022BF7FE}"/>
              </a:ext>
            </a:extLst>
          </p:cNvPr>
          <p:cNvSpPr/>
          <p:nvPr/>
        </p:nvSpPr>
        <p:spPr>
          <a:xfrm>
            <a:off x="15100300" y="2064031"/>
            <a:ext cx="351155" cy="481330"/>
          </a:xfrm>
          <a:custGeom>
            <a:avLst/>
            <a:gdLst/>
            <a:ahLst/>
            <a:cxnLst/>
            <a:rect l="l" t="t" r="r" b="b"/>
            <a:pathLst>
              <a:path w="351155" h="481330">
                <a:moveTo>
                  <a:pt x="175418" y="0"/>
                </a:moveTo>
                <a:lnTo>
                  <a:pt x="136320" y="4281"/>
                </a:lnTo>
                <a:lnTo>
                  <a:pt x="85921" y="26536"/>
                </a:lnTo>
                <a:lnTo>
                  <a:pt x="46438" y="65474"/>
                </a:lnTo>
                <a:lnTo>
                  <a:pt x="26521" y="99979"/>
                </a:lnTo>
                <a:lnTo>
                  <a:pt x="11936" y="140917"/>
                </a:lnTo>
                <a:lnTo>
                  <a:pt x="2984" y="187596"/>
                </a:lnTo>
                <a:lnTo>
                  <a:pt x="0" y="239270"/>
                </a:lnTo>
                <a:lnTo>
                  <a:pt x="767" y="265772"/>
                </a:lnTo>
                <a:lnTo>
                  <a:pt x="6904" y="315270"/>
                </a:lnTo>
                <a:lnTo>
                  <a:pt x="19035" y="359848"/>
                </a:lnTo>
                <a:lnTo>
                  <a:pt x="36442" y="398057"/>
                </a:lnTo>
                <a:lnTo>
                  <a:pt x="58992" y="429596"/>
                </a:lnTo>
                <a:lnTo>
                  <a:pt x="102227" y="463692"/>
                </a:lnTo>
                <a:lnTo>
                  <a:pt x="155611" y="480017"/>
                </a:lnTo>
                <a:lnTo>
                  <a:pt x="175418" y="481105"/>
                </a:lnTo>
                <a:lnTo>
                  <a:pt x="195230" y="480017"/>
                </a:lnTo>
                <a:lnTo>
                  <a:pt x="248620" y="463692"/>
                </a:lnTo>
                <a:lnTo>
                  <a:pt x="291839" y="429596"/>
                </a:lnTo>
                <a:lnTo>
                  <a:pt x="314395" y="398057"/>
                </a:lnTo>
                <a:lnTo>
                  <a:pt x="323707" y="379852"/>
                </a:lnTo>
                <a:lnTo>
                  <a:pt x="175418" y="379852"/>
                </a:lnTo>
                <a:lnTo>
                  <a:pt x="166975" y="379168"/>
                </a:lnTo>
                <a:lnTo>
                  <a:pt x="132692" y="355998"/>
                </a:lnTo>
                <a:lnTo>
                  <a:pt x="115281" y="318757"/>
                </a:lnTo>
                <a:lnTo>
                  <a:pt x="106812" y="267970"/>
                </a:lnTo>
                <a:lnTo>
                  <a:pt x="105766" y="239270"/>
                </a:lnTo>
                <a:lnTo>
                  <a:pt x="106027" y="224698"/>
                </a:lnTo>
                <a:lnTo>
                  <a:pt x="109954" y="184130"/>
                </a:lnTo>
                <a:lnTo>
                  <a:pt x="122854" y="139953"/>
                </a:lnTo>
                <a:lnTo>
                  <a:pt x="151656" y="105952"/>
                </a:lnTo>
                <a:lnTo>
                  <a:pt x="175418" y="99976"/>
                </a:lnTo>
                <a:lnTo>
                  <a:pt x="323742" y="99976"/>
                </a:lnTo>
                <a:lnTo>
                  <a:pt x="314395" y="81922"/>
                </a:lnTo>
                <a:lnTo>
                  <a:pt x="291839" y="50724"/>
                </a:lnTo>
                <a:lnTo>
                  <a:pt x="248620" y="17098"/>
                </a:lnTo>
                <a:lnTo>
                  <a:pt x="195230" y="1071"/>
                </a:lnTo>
                <a:lnTo>
                  <a:pt x="175418" y="0"/>
                </a:lnTo>
                <a:close/>
              </a:path>
              <a:path w="351155" h="481330">
                <a:moveTo>
                  <a:pt x="323742" y="99976"/>
                </a:moveTo>
                <a:lnTo>
                  <a:pt x="175418" y="99976"/>
                </a:lnTo>
                <a:lnTo>
                  <a:pt x="183843" y="100639"/>
                </a:lnTo>
                <a:lnTo>
                  <a:pt x="191702" y="102631"/>
                </a:lnTo>
                <a:lnTo>
                  <a:pt x="222718" y="131109"/>
                </a:lnTo>
                <a:lnTo>
                  <a:pt x="238036" y="171816"/>
                </a:lnTo>
                <a:lnTo>
                  <a:pt x="243932" y="210651"/>
                </a:lnTo>
                <a:lnTo>
                  <a:pt x="245060" y="239270"/>
                </a:lnTo>
                <a:lnTo>
                  <a:pt x="244778" y="253863"/>
                </a:lnTo>
                <a:lnTo>
                  <a:pt x="240558" y="294724"/>
                </a:lnTo>
                <a:lnTo>
                  <a:pt x="227333" y="339225"/>
                </a:lnTo>
                <a:lnTo>
                  <a:pt x="198997" y="373694"/>
                </a:lnTo>
                <a:lnTo>
                  <a:pt x="175418" y="379852"/>
                </a:lnTo>
                <a:lnTo>
                  <a:pt x="323707" y="379852"/>
                </a:lnTo>
                <a:lnTo>
                  <a:pt x="338576" y="338261"/>
                </a:lnTo>
                <a:lnTo>
                  <a:pt x="347764" y="291106"/>
                </a:lnTo>
                <a:lnTo>
                  <a:pt x="350827" y="239270"/>
                </a:lnTo>
                <a:lnTo>
                  <a:pt x="350061" y="212808"/>
                </a:lnTo>
                <a:lnTo>
                  <a:pt x="347764" y="187596"/>
                </a:lnTo>
                <a:lnTo>
                  <a:pt x="343935" y="163632"/>
                </a:lnTo>
                <a:lnTo>
                  <a:pt x="338576" y="140917"/>
                </a:lnTo>
                <a:lnTo>
                  <a:pt x="331805" y="119645"/>
                </a:lnTo>
                <a:lnTo>
                  <a:pt x="323742" y="9997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4">
            <a:extLst>
              <a:ext uri="{FF2B5EF4-FFF2-40B4-BE49-F238E27FC236}">
                <a16:creationId xmlns:a16="http://schemas.microsoft.com/office/drawing/2014/main" id="{241679BE-DE2B-E646-A08D-A673428599B6}"/>
              </a:ext>
            </a:extLst>
          </p:cNvPr>
          <p:cNvSpPr/>
          <p:nvPr/>
        </p:nvSpPr>
        <p:spPr>
          <a:xfrm>
            <a:off x="15561412" y="2076456"/>
            <a:ext cx="222885" cy="455930"/>
          </a:xfrm>
          <a:custGeom>
            <a:avLst/>
            <a:gdLst/>
            <a:ahLst/>
            <a:cxnLst/>
            <a:rect l="l" t="t" r="r" b="b"/>
            <a:pathLst>
              <a:path w="222884" h="455930">
                <a:moveTo>
                  <a:pt x="222465" y="0"/>
                </a:moveTo>
                <a:lnTo>
                  <a:pt x="0" y="0"/>
                </a:lnTo>
                <a:lnTo>
                  <a:pt x="0" y="92710"/>
                </a:lnTo>
                <a:lnTo>
                  <a:pt x="0" y="186690"/>
                </a:lnTo>
                <a:lnTo>
                  <a:pt x="0" y="274320"/>
                </a:lnTo>
                <a:lnTo>
                  <a:pt x="0" y="455930"/>
                </a:lnTo>
                <a:lnTo>
                  <a:pt x="104470" y="455930"/>
                </a:lnTo>
                <a:lnTo>
                  <a:pt x="104470" y="274320"/>
                </a:lnTo>
                <a:lnTo>
                  <a:pt x="212801" y="274320"/>
                </a:lnTo>
                <a:lnTo>
                  <a:pt x="212801" y="186690"/>
                </a:lnTo>
                <a:lnTo>
                  <a:pt x="103822" y="186690"/>
                </a:lnTo>
                <a:lnTo>
                  <a:pt x="103822" y="92710"/>
                </a:lnTo>
                <a:lnTo>
                  <a:pt x="222465" y="92710"/>
                </a:lnTo>
                <a:lnTo>
                  <a:pt x="2224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5">
            <a:extLst>
              <a:ext uri="{FF2B5EF4-FFF2-40B4-BE49-F238E27FC236}">
                <a16:creationId xmlns:a16="http://schemas.microsoft.com/office/drawing/2014/main" id="{6187A769-E9A7-5942-A936-6D8F5AA6326D}"/>
              </a:ext>
            </a:extLst>
          </p:cNvPr>
          <p:cNvSpPr/>
          <p:nvPr/>
        </p:nvSpPr>
        <p:spPr>
          <a:xfrm>
            <a:off x="15887713" y="2075693"/>
            <a:ext cx="228600" cy="457200"/>
          </a:xfrm>
          <a:custGeom>
            <a:avLst/>
            <a:gdLst/>
            <a:ahLst/>
            <a:cxnLst/>
            <a:rect l="l" t="t" r="r" b="b"/>
            <a:pathLst>
              <a:path w="228600" h="457200">
                <a:moveTo>
                  <a:pt x="228269" y="364490"/>
                </a:moveTo>
                <a:lnTo>
                  <a:pt x="98653" y="364490"/>
                </a:lnTo>
                <a:lnTo>
                  <a:pt x="98653" y="266700"/>
                </a:lnTo>
                <a:lnTo>
                  <a:pt x="210858" y="266700"/>
                </a:lnTo>
                <a:lnTo>
                  <a:pt x="210858" y="181610"/>
                </a:lnTo>
                <a:lnTo>
                  <a:pt x="98653" y="181610"/>
                </a:lnTo>
                <a:lnTo>
                  <a:pt x="98653" y="91440"/>
                </a:lnTo>
                <a:lnTo>
                  <a:pt x="220548" y="91440"/>
                </a:lnTo>
                <a:lnTo>
                  <a:pt x="220548" y="0"/>
                </a:lnTo>
                <a:lnTo>
                  <a:pt x="0" y="0"/>
                </a:lnTo>
                <a:lnTo>
                  <a:pt x="0" y="91440"/>
                </a:lnTo>
                <a:lnTo>
                  <a:pt x="0" y="181610"/>
                </a:lnTo>
                <a:lnTo>
                  <a:pt x="0" y="266700"/>
                </a:lnTo>
                <a:lnTo>
                  <a:pt x="0" y="364490"/>
                </a:lnTo>
                <a:lnTo>
                  <a:pt x="0" y="457200"/>
                </a:lnTo>
                <a:lnTo>
                  <a:pt x="228269" y="457200"/>
                </a:lnTo>
                <a:lnTo>
                  <a:pt x="228269" y="3644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6">
            <a:extLst>
              <a:ext uri="{FF2B5EF4-FFF2-40B4-BE49-F238E27FC236}">
                <a16:creationId xmlns:a16="http://schemas.microsoft.com/office/drawing/2014/main" id="{1B253279-B267-0449-B5CB-DFCD8B61B394}"/>
              </a:ext>
            </a:extLst>
          </p:cNvPr>
          <p:cNvSpPr/>
          <p:nvPr/>
        </p:nvSpPr>
        <p:spPr>
          <a:xfrm>
            <a:off x="16190177" y="2064036"/>
            <a:ext cx="276860" cy="481330"/>
          </a:xfrm>
          <a:custGeom>
            <a:avLst/>
            <a:gdLst/>
            <a:ahLst/>
            <a:cxnLst/>
            <a:rect l="l" t="t" r="r" b="b"/>
            <a:pathLst>
              <a:path w="276859" h="481330">
                <a:moveTo>
                  <a:pt x="159932" y="0"/>
                </a:moveTo>
                <a:lnTo>
                  <a:pt x="109954" y="8387"/>
                </a:lnTo>
                <a:lnTo>
                  <a:pt x="75236" y="26047"/>
                </a:lnTo>
                <a:lnTo>
                  <a:pt x="46421" y="54097"/>
                </a:lnTo>
                <a:lnTo>
                  <a:pt x="26403" y="93376"/>
                </a:lnTo>
                <a:lnTo>
                  <a:pt x="19339" y="144466"/>
                </a:lnTo>
                <a:lnTo>
                  <a:pt x="19781" y="158172"/>
                </a:lnTo>
                <a:lnTo>
                  <a:pt x="30321" y="203477"/>
                </a:lnTo>
                <a:lnTo>
                  <a:pt x="52628" y="237049"/>
                </a:lnTo>
                <a:lnTo>
                  <a:pt x="83475" y="261395"/>
                </a:lnTo>
                <a:lnTo>
                  <a:pt x="110268" y="276023"/>
                </a:lnTo>
                <a:lnTo>
                  <a:pt x="124210" y="283343"/>
                </a:lnTo>
                <a:lnTo>
                  <a:pt x="162178" y="311271"/>
                </a:lnTo>
                <a:lnTo>
                  <a:pt x="170884" y="339874"/>
                </a:lnTo>
                <a:lnTo>
                  <a:pt x="170076" y="350232"/>
                </a:lnTo>
                <a:lnTo>
                  <a:pt x="143630" y="383243"/>
                </a:lnTo>
                <a:lnTo>
                  <a:pt x="126383" y="386302"/>
                </a:lnTo>
                <a:lnTo>
                  <a:pt x="116429" y="385718"/>
                </a:lnTo>
                <a:lnTo>
                  <a:pt x="77656" y="371894"/>
                </a:lnTo>
                <a:lnTo>
                  <a:pt x="52857" y="352125"/>
                </a:lnTo>
                <a:lnTo>
                  <a:pt x="0" y="429505"/>
                </a:lnTo>
                <a:lnTo>
                  <a:pt x="38372" y="457561"/>
                </a:lnTo>
                <a:lnTo>
                  <a:pt x="90197" y="477228"/>
                </a:lnTo>
                <a:lnTo>
                  <a:pt x="129608" y="481095"/>
                </a:lnTo>
                <a:lnTo>
                  <a:pt x="143361" y="480510"/>
                </a:lnTo>
                <a:lnTo>
                  <a:pt x="183261" y="471734"/>
                </a:lnTo>
                <a:lnTo>
                  <a:pt x="218687" y="452599"/>
                </a:lnTo>
                <a:lnTo>
                  <a:pt x="246739" y="423127"/>
                </a:lnTo>
                <a:lnTo>
                  <a:pt x="265556" y="382858"/>
                </a:lnTo>
                <a:lnTo>
                  <a:pt x="272138" y="332534"/>
                </a:lnTo>
                <a:lnTo>
                  <a:pt x="271549" y="318180"/>
                </a:lnTo>
                <a:lnTo>
                  <a:pt x="257710" y="270733"/>
                </a:lnTo>
                <a:lnTo>
                  <a:pt x="231696" y="236581"/>
                </a:lnTo>
                <a:lnTo>
                  <a:pt x="199032" y="212728"/>
                </a:lnTo>
                <a:lnTo>
                  <a:pt x="161727" y="192498"/>
                </a:lnTo>
                <a:lnTo>
                  <a:pt x="150402" y="185815"/>
                </a:lnTo>
                <a:lnTo>
                  <a:pt x="122195" y="159001"/>
                </a:lnTo>
                <a:lnTo>
                  <a:pt x="118656" y="140037"/>
                </a:lnTo>
                <a:lnTo>
                  <a:pt x="119520" y="128332"/>
                </a:lnTo>
                <a:lnTo>
                  <a:pt x="147266" y="95622"/>
                </a:lnTo>
                <a:lnTo>
                  <a:pt x="163796" y="92876"/>
                </a:lnTo>
                <a:lnTo>
                  <a:pt x="172092" y="93340"/>
                </a:lnTo>
                <a:lnTo>
                  <a:pt x="210549" y="109236"/>
                </a:lnTo>
                <a:lnTo>
                  <a:pt x="223113" y="121252"/>
                </a:lnTo>
                <a:lnTo>
                  <a:pt x="276661" y="45475"/>
                </a:lnTo>
                <a:lnTo>
                  <a:pt x="241222" y="18818"/>
                </a:lnTo>
                <a:lnTo>
                  <a:pt x="195389" y="3049"/>
                </a:lnTo>
                <a:lnTo>
                  <a:pt x="178141" y="763"/>
                </a:lnTo>
                <a:lnTo>
                  <a:pt x="1599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7">
            <a:extLst>
              <a:ext uri="{FF2B5EF4-FFF2-40B4-BE49-F238E27FC236}">
                <a16:creationId xmlns:a16="http://schemas.microsoft.com/office/drawing/2014/main" id="{DB8F0E13-EAE1-034B-9571-228660492C4C}"/>
              </a:ext>
            </a:extLst>
          </p:cNvPr>
          <p:cNvSpPr/>
          <p:nvPr/>
        </p:nvSpPr>
        <p:spPr>
          <a:xfrm>
            <a:off x="16535182" y="2064036"/>
            <a:ext cx="276860" cy="481330"/>
          </a:xfrm>
          <a:custGeom>
            <a:avLst/>
            <a:gdLst/>
            <a:ahLst/>
            <a:cxnLst/>
            <a:rect l="l" t="t" r="r" b="b"/>
            <a:pathLst>
              <a:path w="276859" h="481330">
                <a:moveTo>
                  <a:pt x="159932" y="0"/>
                </a:moveTo>
                <a:lnTo>
                  <a:pt x="109954" y="8387"/>
                </a:lnTo>
                <a:lnTo>
                  <a:pt x="75232" y="26047"/>
                </a:lnTo>
                <a:lnTo>
                  <a:pt x="46421" y="54097"/>
                </a:lnTo>
                <a:lnTo>
                  <a:pt x="26403" y="93376"/>
                </a:lnTo>
                <a:lnTo>
                  <a:pt x="19339" y="144466"/>
                </a:lnTo>
                <a:lnTo>
                  <a:pt x="19781" y="158172"/>
                </a:lnTo>
                <a:lnTo>
                  <a:pt x="30321" y="203477"/>
                </a:lnTo>
                <a:lnTo>
                  <a:pt x="52633" y="237049"/>
                </a:lnTo>
                <a:lnTo>
                  <a:pt x="83480" y="261395"/>
                </a:lnTo>
                <a:lnTo>
                  <a:pt x="110268" y="276023"/>
                </a:lnTo>
                <a:lnTo>
                  <a:pt x="124211" y="283343"/>
                </a:lnTo>
                <a:lnTo>
                  <a:pt x="162178" y="311271"/>
                </a:lnTo>
                <a:lnTo>
                  <a:pt x="170884" y="339874"/>
                </a:lnTo>
                <a:lnTo>
                  <a:pt x="170076" y="350232"/>
                </a:lnTo>
                <a:lnTo>
                  <a:pt x="143630" y="383243"/>
                </a:lnTo>
                <a:lnTo>
                  <a:pt x="126383" y="386302"/>
                </a:lnTo>
                <a:lnTo>
                  <a:pt x="116429" y="385718"/>
                </a:lnTo>
                <a:lnTo>
                  <a:pt x="77656" y="371894"/>
                </a:lnTo>
                <a:lnTo>
                  <a:pt x="52857" y="352125"/>
                </a:lnTo>
                <a:lnTo>
                  <a:pt x="0" y="429505"/>
                </a:lnTo>
                <a:lnTo>
                  <a:pt x="38376" y="457561"/>
                </a:lnTo>
                <a:lnTo>
                  <a:pt x="90198" y="477228"/>
                </a:lnTo>
                <a:lnTo>
                  <a:pt x="129608" y="481095"/>
                </a:lnTo>
                <a:lnTo>
                  <a:pt x="143363" y="480510"/>
                </a:lnTo>
                <a:lnTo>
                  <a:pt x="183261" y="471734"/>
                </a:lnTo>
                <a:lnTo>
                  <a:pt x="218687" y="452599"/>
                </a:lnTo>
                <a:lnTo>
                  <a:pt x="246739" y="423127"/>
                </a:lnTo>
                <a:lnTo>
                  <a:pt x="265556" y="382858"/>
                </a:lnTo>
                <a:lnTo>
                  <a:pt x="272138" y="332534"/>
                </a:lnTo>
                <a:lnTo>
                  <a:pt x="271549" y="318180"/>
                </a:lnTo>
                <a:lnTo>
                  <a:pt x="257714" y="270733"/>
                </a:lnTo>
                <a:lnTo>
                  <a:pt x="231696" y="236581"/>
                </a:lnTo>
                <a:lnTo>
                  <a:pt x="199034" y="212728"/>
                </a:lnTo>
                <a:lnTo>
                  <a:pt x="161728" y="192498"/>
                </a:lnTo>
                <a:lnTo>
                  <a:pt x="150403" y="185815"/>
                </a:lnTo>
                <a:lnTo>
                  <a:pt x="122196" y="159001"/>
                </a:lnTo>
                <a:lnTo>
                  <a:pt x="118656" y="140037"/>
                </a:lnTo>
                <a:lnTo>
                  <a:pt x="119520" y="128332"/>
                </a:lnTo>
                <a:lnTo>
                  <a:pt x="147266" y="95622"/>
                </a:lnTo>
                <a:lnTo>
                  <a:pt x="163796" y="92876"/>
                </a:lnTo>
                <a:lnTo>
                  <a:pt x="172092" y="93340"/>
                </a:lnTo>
                <a:lnTo>
                  <a:pt x="210549" y="109236"/>
                </a:lnTo>
                <a:lnTo>
                  <a:pt x="223113" y="121252"/>
                </a:lnTo>
                <a:lnTo>
                  <a:pt x="276661" y="45475"/>
                </a:lnTo>
                <a:lnTo>
                  <a:pt x="241222" y="18818"/>
                </a:lnTo>
                <a:lnTo>
                  <a:pt x="195389" y="3049"/>
                </a:lnTo>
                <a:lnTo>
                  <a:pt x="178141" y="763"/>
                </a:lnTo>
                <a:lnTo>
                  <a:pt x="1599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8">
            <a:extLst>
              <a:ext uri="{FF2B5EF4-FFF2-40B4-BE49-F238E27FC236}">
                <a16:creationId xmlns:a16="http://schemas.microsoft.com/office/drawing/2014/main" id="{3CD95FD7-2019-BE47-B196-2A2522050E4B}"/>
              </a:ext>
            </a:extLst>
          </p:cNvPr>
          <p:cNvSpPr/>
          <p:nvPr/>
        </p:nvSpPr>
        <p:spPr>
          <a:xfrm>
            <a:off x="16914386" y="2076303"/>
            <a:ext cx="104139" cy="457200"/>
          </a:xfrm>
          <a:custGeom>
            <a:avLst/>
            <a:gdLst/>
            <a:ahLst/>
            <a:cxnLst/>
            <a:rect l="l" t="t" r="r" b="b"/>
            <a:pathLst>
              <a:path w="104140" h="457200">
                <a:moveTo>
                  <a:pt x="103818" y="0"/>
                </a:moveTo>
                <a:lnTo>
                  <a:pt x="0" y="0"/>
                </a:lnTo>
                <a:lnTo>
                  <a:pt x="0" y="456582"/>
                </a:lnTo>
                <a:lnTo>
                  <a:pt x="103818" y="456582"/>
                </a:lnTo>
                <a:lnTo>
                  <a:pt x="1038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9">
            <a:extLst>
              <a:ext uri="{FF2B5EF4-FFF2-40B4-BE49-F238E27FC236}">
                <a16:creationId xmlns:a16="http://schemas.microsoft.com/office/drawing/2014/main" id="{D352B60B-C67E-694D-AF87-37D96EFE2073}"/>
              </a:ext>
            </a:extLst>
          </p:cNvPr>
          <p:cNvSpPr/>
          <p:nvPr/>
        </p:nvSpPr>
        <p:spPr>
          <a:xfrm>
            <a:off x="17128480" y="2064031"/>
            <a:ext cx="351155" cy="481330"/>
          </a:xfrm>
          <a:custGeom>
            <a:avLst/>
            <a:gdLst/>
            <a:ahLst/>
            <a:cxnLst/>
            <a:rect l="l" t="t" r="r" b="b"/>
            <a:pathLst>
              <a:path w="351155" h="481330">
                <a:moveTo>
                  <a:pt x="175418" y="0"/>
                </a:moveTo>
                <a:lnTo>
                  <a:pt x="136313" y="4281"/>
                </a:lnTo>
                <a:lnTo>
                  <a:pt x="85904" y="26536"/>
                </a:lnTo>
                <a:lnTo>
                  <a:pt x="46438" y="65474"/>
                </a:lnTo>
                <a:lnTo>
                  <a:pt x="26517" y="99979"/>
                </a:lnTo>
                <a:lnTo>
                  <a:pt x="11936" y="140917"/>
                </a:lnTo>
                <a:lnTo>
                  <a:pt x="2984" y="187596"/>
                </a:lnTo>
                <a:lnTo>
                  <a:pt x="0" y="239270"/>
                </a:lnTo>
                <a:lnTo>
                  <a:pt x="765" y="265772"/>
                </a:lnTo>
                <a:lnTo>
                  <a:pt x="6891" y="315270"/>
                </a:lnTo>
                <a:lnTo>
                  <a:pt x="19016" y="359848"/>
                </a:lnTo>
                <a:lnTo>
                  <a:pt x="36425" y="398057"/>
                </a:lnTo>
                <a:lnTo>
                  <a:pt x="58980" y="429596"/>
                </a:lnTo>
                <a:lnTo>
                  <a:pt x="102206" y="463692"/>
                </a:lnTo>
                <a:lnTo>
                  <a:pt x="155599" y="480017"/>
                </a:lnTo>
                <a:lnTo>
                  <a:pt x="175418" y="481105"/>
                </a:lnTo>
                <a:lnTo>
                  <a:pt x="195218" y="480017"/>
                </a:lnTo>
                <a:lnTo>
                  <a:pt x="248599" y="463692"/>
                </a:lnTo>
                <a:lnTo>
                  <a:pt x="291825" y="429596"/>
                </a:lnTo>
                <a:lnTo>
                  <a:pt x="314380" y="398057"/>
                </a:lnTo>
                <a:lnTo>
                  <a:pt x="323696" y="379852"/>
                </a:lnTo>
                <a:lnTo>
                  <a:pt x="175418" y="379852"/>
                </a:lnTo>
                <a:lnTo>
                  <a:pt x="166966" y="379168"/>
                </a:lnTo>
                <a:lnTo>
                  <a:pt x="132689" y="355998"/>
                </a:lnTo>
                <a:lnTo>
                  <a:pt x="115272" y="318757"/>
                </a:lnTo>
                <a:lnTo>
                  <a:pt x="106806" y="267970"/>
                </a:lnTo>
                <a:lnTo>
                  <a:pt x="105755" y="239270"/>
                </a:lnTo>
                <a:lnTo>
                  <a:pt x="106018" y="224698"/>
                </a:lnTo>
                <a:lnTo>
                  <a:pt x="109954" y="184130"/>
                </a:lnTo>
                <a:lnTo>
                  <a:pt x="122844" y="139953"/>
                </a:lnTo>
                <a:lnTo>
                  <a:pt x="151648" y="105952"/>
                </a:lnTo>
                <a:lnTo>
                  <a:pt x="175418" y="99976"/>
                </a:lnTo>
                <a:lnTo>
                  <a:pt x="323731" y="99976"/>
                </a:lnTo>
                <a:lnTo>
                  <a:pt x="314380" y="81922"/>
                </a:lnTo>
                <a:lnTo>
                  <a:pt x="291825" y="50724"/>
                </a:lnTo>
                <a:lnTo>
                  <a:pt x="248599" y="17098"/>
                </a:lnTo>
                <a:lnTo>
                  <a:pt x="195218" y="1071"/>
                </a:lnTo>
                <a:lnTo>
                  <a:pt x="175418" y="0"/>
                </a:lnTo>
                <a:close/>
              </a:path>
              <a:path w="351155" h="481330">
                <a:moveTo>
                  <a:pt x="323731" y="99976"/>
                </a:moveTo>
                <a:lnTo>
                  <a:pt x="175418" y="99976"/>
                </a:lnTo>
                <a:lnTo>
                  <a:pt x="183833" y="100639"/>
                </a:lnTo>
                <a:lnTo>
                  <a:pt x="191687" y="102631"/>
                </a:lnTo>
                <a:lnTo>
                  <a:pt x="222712" y="131109"/>
                </a:lnTo>
                <a:lnTo>
                  <a:pt x="238024" y="171816"/>
                </a:lnTo>
                <a:lnTo>
                  <a:pt x="243921" y="210651"/>
                </a:lnTo>
                <a:lnTo>
                  <a:pt x="245050" y="239270"/>
                </a:lnTo>
                <a:lnTo>
                  <a:pt x="244767" y="253863"/>
                </a:lnTo>
                <a:lnTo>
                  <a:pt x="240547" y="294724"/>
                </a:lnTo>
                <a:lnTo>
                  <a:pt x="227322" y="339225"/>
                </a:lnTo>
                <a:lnTo>
                  <a:pt x="198981" y="373694"/>
                </a:lnTo>
                <a:lnTo>
                  <a:pt x="175418" y="379852"/>
                </a:lnTo>
                <a:lnTo>
                  <a:pt x="323696" y="379852"/>
                </a:lnTo>
                <a:lnTo>
                  <a:pt x="338576" y="338261"/>
                </a:lnTo>
                <a:lnTo>
                  <a:pt x="347760" y="291106"/>
                </a:lnTo>
                <a:lnTo>
                  <a:pt x="350827" y="239270"/>
                </a:lnTo>
                <a:lnTo>
                  <a:pt x="350059" y="212808"/>
                </a:lnTo>
                <a:lnTo>
                  <a:pt x="347760" y="187596"/>
                </a:lnTo>
                <a:lnTo>
                  <a:pt x="343931" y="163632"/>
                </a:lnTo>
                <a:lnTo>
                  <a:pt x="338576" y="140917"/>
                </a:lnTo>
                <a:lnTo>
                  <a:pt x="331798" y="119645"/>
                </a:lnTo>
                <a:lnTo>
                  <a:pt x="323731" y="9997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20">
            <a:extLst>
              <a:ext uri="{FF2B5EF4-FFF2-40B4-BE49-F238E27FC236}">
                <a16:creationId xmlns:a16="http://schemas.microsoft.com/office/drawing/2014/main" id="{21793DBF-F7F3-F842-918E-21DFB8D51A33}"/>
              </a:ext>
            </a:extLst>
          </p:cNvPr>
          <p:cNvSpPr/>
          <p:nvPr/>
        </p:nvSpPr>
        <p:spPr>
          <a:xfrm>
            <a:off x="17589579" y="2076302"/>
            <a:ext cx="307975" cy="457200"/>
          </a:xfrm>
          <a:custGeom>
            <a:avLst/>
            <a:gdLst/>
            <a:ahLst/>
            <a:cxnLst/>
            <a:rect l="l" t="t" r="r" b="b"/>
            <a:pathLst>
              <a:path w="307975" h="457200">
                <a:moveTo>
                  <a:pt x="307603" y="0"/>
                </a:moveTo>
                <a:lnTo>
                  <a:pt x="218621" y="0"/>
                </a:lnTo>
                <a:lnTo>
                  <a:pt x="220548" y="281823"/>
                </a:lnTo>
                <a:lnTo>
                  <a:pt x="218621" y="281823"/>
                </a:lnTo>
                <a:lnTo>
                  <a:pt x="113504" y="0"/>
                </a:lnTo>
                <a:lnTo>
                  <a:pt x="0" y="0"/>
                </a:lnTo>
                <a:lnTo>
                  <a:pt x="0" y="456582"/>
                </a:lnTo>
                <a:lnTo>
                  <a:pt x="92206" y="456582"/>
                </a:lnTo>
                <a:lnTo>
                  <a:pt x="89641" y="178633"/>
                </a:lnTo>
                <a:lnTo>
                  <a:pt x="91578" y="178633"/>
                </a:lnTo>
                <a:lnTo>
                  <a:pt x="197323" y="456582"/>
                </a:lnTo>
                <a:lnTo>
                  <a:pt x="307603" y="456582"/>
                </a:lnTo>
                <a:lnTo>
                  <a:pt x="3076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21">
            <a:extLst>
              <a:ext uri="{FF2B5EF4-FFF2-40B4-BE49-F238E27FC236}">
                <a16:creationId xmlns:a16="http://schemas.microsoft.com/office/drawing/2014/main" id="{161610CD-5586-5549-9DF8-087D154A6D8B}"/>
              </a:ext>
            </a:extLst>
          </p:cNvPr>
          <p:cNvSpPr/>
          <p:nvPr/>
        </p:nvSpPr>
        <p:spPr>
          <a:xfrm>
            <a:off x="17985537" y="2076302"/>
            <a:ext cx="351155" cy="457200"/>
          </a:xfrm>
          <a:custGeom>
            <a:avLst/>
            <a:gdLst/>
            <a:ahLst/>
            <a:cxnLst/>
            <a:rect l="l" t="t" r="r" b="b"/>
            <a:pathLst>
              <a:path w="351155" h="457200">
                <a:moveTo>
                  <a:pt x="240558" y="0"/>
                </a:moveTo>
                <a:lnTo>
                  <a:pt x="110918" y="0"/>
                </a:lnTo>
                <a:lnTo>
                  <a:pt x="0" y="456582"/>
                </a:lnTo>
                <a:lnTo>
                  <a:pt x="103190" y="456582"/>
                </a:lnTo>
                <a:lnTo>
                  <a:pt x="121891" y="373391"/>
                </a:lnTo>
                <a:lnTo>
                  <a:pt x="330735" y="373391"/>
                </a:lnTo>
                <a:lnTo>
                  <a:pt x="311423" y="293425"/>
                </a:lnTo>
                <a:lnTo>
                  <a:pt x="133503" y="293425"/>
                </a:lnTo>
                <a:lnTo>
                  <a:pt x="172193" y="99305"/>
                </a:lnTo>
                <a:lnTo>
                  <a:pt x="264541" y="99305"/>
                </a:lnTo>
                <a:lnTo>
                  <a:pt x="240558" y="0"/>
                </a:lnTo>
                <a:close/>
              </a:path>
              <a:path w="351155" h="457200">
                <a:moveTo>
                  <a:pt x="330735" y="373391"/>
                </a:moveTo>
                <a:lnTo>
                  <a:pt x="224422" y="373391"/>
                </a:lnTo>
                <a:lnTo>
                  <a:pt x="243123" y="456582"/>
                </a:lnTo>
                <a:lnTo>
                  <a:pt x="350827" y="456582"/>
                </a:lnTo>
                <a:lnTo>
                  <a:pt x="330735" y="373391"/>
                </a:lnTo>
                <a:close/>
              </a:path>
              <a:path w="351155" h="457200">
                <a:moveTo>
                  <a:pt x="264541" y="99305"/>
                </a:moveTo>
                <a:lnTo>
                  <a:pt x="174780" y="99305"/>
                </a:lnTo>
                <a:lnTo>
                  <a:pt x="211532" y="293425"/>
                </a:lnTo>
                <a:lnTo>
                  <a:pt x="311423" y="293425"/>
                </a:lnTo>
                <a:lnTo>
                  <a:pt x="264541" y="9930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2">
            <a:extLst>
              <a:ext uri="{FF2B5EF4-FFF2-40B4-BE49-F238E27FC236}">
                <a16:creationId xmlns:a16="http://schemas.microsoft.com/office/drawing/2014/main" id="{0040462D-41EA-A04B-8741-AFB5105DA08A}"/>
              </a:ext>
            </a:extLst>
          </p:cNvPr>
          <p:cNvSpPr/>
          <p:nvPr/>
        </p:nvSpPr>
        <p:spPr>
          <a:xfrm>
            <a:off x="18424069" y="2075693"/>
            <a:ext cx="226695" cy="457200"/>
          </a:xfrm>
          <a:custGeom>
            <a:avLst/>
            <a:gdLst/>
            <a:ahLst/>
            <a:cxnLst/>
            <a:rect l="l" t="t" r="r" b="b"/>
            <a:pathLst>
              <a:path w="226694" h="457200">
                <a:moveTo>
                  <a:pt x="226339" y="361950"/>
                </a:moveTo>
                <a:lnTo>
                  <a:pt x="104457" y="361950"/>
                </a:lnTo>
                <a:lnTo>
                  <a:pt x="104457" y="0"/>
                </a:lnTo>
                <a:lnTo>
                  <a:pt x="0" y="0"/>
                </a:lnTo>
                <a:lnTo>
                  <a:pt x="0" y="361950"/>
                </a:lnTo>
                <a:lnTo>
                  <a:pt x="0" y="457200"/>
                </a:lnTo>
                <a:lnTo>
                  <a:pt x="226339" y="457200"/>
                </a:lnTo>
                <a:lnTo>
                  <a:pt x="226339" y="3619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23">
            <a:extLst>
              <a:ext uri="{FF2B5EF4-FFF2-40B4-BE49-F238E27FC236}">
                <a16:creationId xmlns:a16="http://schemas.microsoft.com/office/drawing/2014/main" id="{C7F4BD1A-9DCE-1A49-B211-5FB7BAF42102}"/>
              </a:ext>
            </a:extLst>
          </p:cNvPr>
          <p:cNvSpPr/>
          <p:nvPr/>
        </p:nvSpPr>
        <p:spPr>
          <a:xfrm>
            <a:off x="18710400" y="2064036"/>
            <a:ext cx="276860" cy="481330"/>
          </a:xfrm>
          <a:custGeom>
            <a:avLst/>
            <a:gdLst/>
            <a:ahLst/>
            <a:cxnLst/>
            <a:rect l="l" t="t" r="r" b="b"/>
            <a:pathLst>
              <a:path w="276859" h="481330">
                <a:moveTo>
                  <a:pt x="159932" y="0"/>
                </a:moveTo>
                <a:lnTo>
                  <a:pt x="109954" y="8387"/>
                </a:lnTo>
                <a:lnTo>
                  <a:pt x="75236" y="26047"/>
                </a:lnTo>
                <a:lnTo>
                  <a:pt x="46421" y="54097"/>
                </a:lnTo>
                <a:lnTo>
                  <a:pt x="26403" y="93376"/>
                </a:lnTo>
                <a:lnTo>
                  <a:pt x="19339" y="144466"/>
                </a:lnTo>
                <a:lnTo>
                  <a:pt x="19781" y="158172"/>
                </a:lnTo>
                <a:lnTo>
                  <a:pt x="30321" y="203477"/>
                </a:lnTo>
                <a:lnTo>
                  <a:pt x="52628" y="237049"/>
                </a:lnTo>
                <a:lnTo>
                  <a:pt x="83475" y="261395"/>
                </a:lnTo>
                <a:lnTo>
                  <a:pt x="110268" y="276023"/>
                </a:lnTo>
                <a:lnTo>
                  <a:pt x="124210" y="283343"/>
                </a:lnTo>
                <a:lnTo>
                  <a:pt x="162178" y="311271"/>
                </a:lnTo>
                <a:lnTo>
                  <a:pt x="170884" y="339874"/>
                </a:lnTo>
                <a:lnTo>
                  <a:pt x="170076" y="350232"/>
                </a:lnTo>
                <a:lnTo>
                  <a:pt x="143630" y="383243"/>
                </a:lnTo>
                <a:lnTo>
                  <a:pt x="126383" y="386302"/>
                </a:lnTo>
                <a:lnTo>
                  <a:pt x="116429" y="385718"/>
                </a:lnTo>
                <a:lnTo>
                  <a:pt x="77656" y="371894"/>
                </a:lnTo>
                <a:lnTo>
                  <a:pt x="52857" y="352125"/>
                </a:lnTo>
                <a:lnTo>
                  <a:pt x="0" y="429505"/>
                </a:lnTo>
                <a:lnTo>
                  <a:pt x="38372" y="457561"/>
                </a:lnTo>
                <a:lnTo>
                  <a:pt x="90193" y="477228"/>
                </a:lnTo>
                <a:lnTo>
                  <a:pt x="129608" y="481095"/>
                </a:lnTo>
                <a:lnTo>
                  <a:pt x="143361" y="480510"/>
                </a:lnTo>
                <a:lnTo>
                  <a:pt x="183261" y="471734"/>
                </a:lnTo>
                <a:lnTo>
                  <a:pt x="218687" y="452599"/>
                </a:lnTo>
                <a:lnTo>
                  <a:pt x="246735" y="423127"/>
                </a:lnTo>
                <a:lnTo>
                  <a:pt x="265551" y="382858"/>
                </a:lnTo>
                <a:lnTo>
                  <a:pt x="272138" y="332534"/>
                </a:lnTo>
                <a:lnTo>
                  <a:pt x="271549" y="318180"/>
                </a:lnTo>
                <a:lnTo>
                  <a:pt x="257710" y="270733"/>
                </a:lnTo>
                <a:lnTo>
                  <a:pt x="231694" y="236581"/>
                </a:lnTo>
                <a:lnTo>
                  <a:pt x="199034" y="212728"/>
                </a:lnTo>
                <a:lnTo>
                  <a:pt x="161727" y="192498"/>
                </a:lnTo>
                <a:lnTo>
                  <a:pt x="150402" y="185815"/>
                </a:lnTo>
                <a:lnTo>
                  <a:pt x="122195" y="159001"/>
                </a:lnTo>
                <a:lnTo>
                  <a:pt x="118656" y="140037"/>
                </a:lnTo>
                <a:lnTo>
                  <a:pt x="119520" y="128332"/>
                </a:lnTo>
                <a:lnTo>
                  <a:pt x="147266" y="95622"/>
                </a:lnTo>
                <a:lnTo>
                  <a:pt x="163796" y="92876"/>
                </a:lnTo>
                <a:lnTo>
                  <a:pt x="172092" y="93340"/>
                </a:lnTo>
                <a:lnTo>
                  <a:pt x="210549" y="109236"/>
                </a:lnTo>
                <a:lnTo>
                  <a:pt x="223113" y="121252"/>
                </a:lnTo>
                <a:lnTo>
                  <a:pt x="276661" y="45475"/>
                </a:lnTo>
                <a:lnTo>
                  <a:pt x="241222" y="18818"/>
                </a:lnTo>
                <a:lnTo>
                  <a:pt x="195389" y="3049"/>
                </a:lnTo>
                <a:lnTo>
                  <a:pt x="178141" y="763"/>
                </a:lnTo>
                <a:lnTo>
                  <a:pt x="1599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4">
            <a:extLst>
              <a:ext uri="{FF2B5EF4-FFF2-40B4-BE49-F238E27FC236}">
                <a16:creationId xmlns:a16="http://schemas.microsoft.com/office/drawing/2014/main" id="{A0EDB34E-3081-5B49-AE93-DC300D264B6C}"/>
              </a:ext>
            </a:extLst>
          </p:cNvPr>
          <p:cNvSpPr/>
          <p:nvPr/>
        </p:nvSpPr>
        <p:spPr>
          <a:xfrm>
            <a:off x="16649002" y="2631890"/>
            <a:ext cx="1583690" cy="318135"/>
          </a:xfrm>
          <a:custGeom>
            <a:avLst/>
            <a:gdLst/>
            <a:ahLst/>
            <a:cxnLst/>
            <a:rect l="l" t="t" r="r" b="b"/>
            <a:pathLst>
              <a:path w="1583690" h="318135">
                <a:moveTo>
                  <a:pt x="214388" y="310045"/>
                </a:moveTo>
                <a:lnTo>
                  <a:pt x="198729" y="245986"/>
                </a:lnTo>
                <a:lnTo>
                  <a:pt x="188925" y="205841"/>
                </a:lnTo>
                <a:lnTo>
                  <a:pt x="152285" y="55943"/>
                </a:lnTo>
                <a:lnTo>
                  <a:pt x="140500" y="7683"/>
                </a:lnTo>
                <a:lnTo>
                  <a:pt x="139649" y="7683"/>
                </a:lnTo>
                <a:lnTo>
                  <a:pt x="139649" y="205841"/>
                </a:lnTo>
                <a:lnTo>
                  <a:pt x="73037" y="205841"/>
                </a:lnTo>
                <a:lnTo>
                  <a:pt x="105905" y="55943"/>
                </a:lnTo>
                <a:lnTo>
                  <a:pt x="107619" y="55943"/>
                </a:lnTo>
                <a:lnTo>
                  <a:pt x="139649" y="205841"/>
                </a:lnTo>
                <a:lnTo>
                  <a:pt x="139649" y="7683"/>
                </a:lnTo>
                <a:lnTo>
                  <a:pt x="75145" y="7683"/>
                </a:lnTo>
                <a:lnTo>
                  <a:pt x="0" y="310045"/>
                </a:lnTo>
                <a:lnTo>
                  <a:pt x="51244" y="310045"/>
                </a:lnTo>
                <a:lnTo>
                  <a:pt x="66611" y="245986"/>
                </a:lnTo>
                <a:lnTo>
                  <a:pt x="146062" y="245986"/>
                </a:lnTo>
                <a:lnTo>
                  <a:pt x="161010" y="310045"/>
                </a:lnTo>
                <a:lnTo>
                  <a:pt x="214388" y="310045"/>
                </a:lnTo>
                <a:close/>
              </a:path>
              <a:path w="1583690" h="318135">
                <a:moveTo>
                  <a:pt x="414680" y="96939"/>
                </a:moveTo>
                <a:lnTo>
                  <a:pt x="406806" y="54229"/>
                </a:lnTo>
                <a:lnTo>
                  <a:pt x="405244" y="51231"/>
                </a:lnTo>
                <a:lnTo>
                  <a:pt x="402590" y="46113"/>
                </a:lnTo>
                <a:lnTo>
                  <a:pt x="373824" y="17780"/>
                </a:lnTo>
                <a:lnTo>
                  <a:pt x="366420" y="14363"/>
                </a:lnTo>
                <a:lnTo>
                  <a:pt x="366420" y="97586"/>
                </a:lnTo>
                <a:lnTo>
                  <a:pt x="365696" y="108978"/>
                </a:lnTo>
                <a:lnTo>
                  <a:pt x="341757" y="143776"/>
                </a:lnTo>
                <a:lnTo>
                  <a:pt x="325424" y="146913"/>
                </a:lnTo>
                <a:lnTo>
                  <a:pt x="296379" y="146913"/>
                </a:lnTo>
                <a:lnTo>
                  <a:pt x="296379" y="51231"/>
                </a:lnTo>
                <a:lnTo>
                  <a:pt x="325424" y="51231"/>
                </a:lnTo>
                <a:lnTo>
                  <a:pt x="359930" y="68656"/>
                </a:lnTo>
                <a:lnTo>
                  <a:pt x="366420" y="97586"/>
                </a:lnTo>
                <a:lnTo>
                  <a:pt x="366420" y="14363"/>
                </a:lnTo>
                <a:lnTo>
                  <a:pt x="329476" y="7683"/>
                </a:lnTo>
                <a:lnTo>
                  <a:pt x="245973" y="7683"/>
                </a:lnTo>
                <a:lnTo>
                  <a:pt x="245973" y="310045"/>
                </a:lnTo>
                <a:lnTo>
                  <a:pt x="296379" y="310045"/>
                </a:lnTo>
                <a:lnTo>
                  <a:pt x="296379" y="188772"/>
                </a:lnTo>
                <a:lnTo>
                  <a:pt x="332130" y="188772"/>
                </a:lnTo>
                <a:lnTo>
                  <a:pt x="369989" y="180060"/>
                </a:lnTo>
                <a:lnTo>
                  <a:pt x="399516" y="153162"/>
                </a:lnTo>
                <a:lnTo>
                  <a:pt x="403098" y="146913"/>
                </a:lnTo>
                <a:lnTo>
                  <a:pt x="403860" y="145592"/>
                </a:lnTo>
                <a:lnTo>
                  <a:pt x="407657" y="137312"/>
                </a:lnTo>
                <a:lnTo>
                  <a:pt x="410718" y="128295"/>
                </a:lnTo>
                <a:lnTo>
                  <a:pt x="412915" y="118567"/>
                </a:lnTo>
                <a:lnTo>
                  <a:pt x="414235" y="108115"/>
                </a:lnTo>
                <a:lnTo>
                  <a:pt x="414680" y="96939"/>
                </a:lnTo>
                <a:close/>
              </a:path>
              <a:path w="1583690" h="318135">
                <a:moveTo>
                  <a:pt x="626071" y="96939"/>
                </a:moveTo>
                <a:lnTo>
                  <a:pt x="618197" y="54229"/>
                </a:lnTo>
                <a:lnTo>
                  <a:pt x="591896" y="21856"/>
                </a:lnTo>
                <a:lnTo>
                  <a:pt x="577811" y="14363"/>
                </a:lnTo>
                <a:lnTo>
                  <a:pt x="577811" y="97586"/>
                </a:lnTo>
                <a:lnTo>
                  <a:pt x="577100" y="108978"/>
                </a:lnTo>
                <a:lnTo>
                  <a:pt x="553161" y="143776"/>
                </a:lnTo>
                <a:lnTo>
                  <a:pt x="536816" y="146913"/>
                </a:lnTo>
                <a:lnTo>
                  <a:pt x="507771" y="146913"/>
                </a:lnTo>
                <a:lnTo>
                  <a:pt x="507771" y="51231"/>
                </a:lnTo>
                <a:lnTo>
                  <a:pt x="536816" y="51231"/>
                </a:lnTo>
                <a:lnTo>
                  <a:pt x="571334" y="68656"/>
                </a:lnTo>
                <a:lnTo>
                  <a:pt x="577811" y="97586"/>
                </a:lnTo>
                <a:lnTo>
                  <a:pt x="577811" y="14363"/>
                </a:lnTo>
                <a:lnTo>
                  <a:pt x="540880" y="7683"/>
                </a:lnTo>
                <a:lnTo>
                  <a:pt x="457377" y="7683"/>
                </a:lnTo>
                <a:lnTo>
                  <a:pt x="457377" y="310045"/>
                </a:lnTo>
                <a:lnTo>
                  <a:pt x="507771" y="310045"/>
                </a:lnTo>
                <a:lnTo>
                  <a:pt x="507771" y="188772"/>
                </a:lnTo>
                <a:lnTo>
                  <a:pt x="543534" y="188772"/>
                </a:lnTo>
                <a:lnTo>
                  <a:pt x="581393" y="180060"/>
                </a:lnTo>
                <a:lnTo>
                  <a:pt x="610908" y="153162"/>
                </a:lnTo>
                <a:lnTo>
                  <a:pt x="625640" y="108115"/>
                </a:lnTo>
                <a:lnTo>
                  <a:pt x="626071" y="96939"/>
                </a:lnTo>
                <a:close/>
              </a:path>
              <a:path w="1583690" h="318135">
                <a:moveTo>
                  <a:pt x="847712" y="310045"/>
                </a:moveTo>
                <a:lnTo>
                  <a:pt x="797471" y="181076"/>
                </a:lnTo>
                <a:lnTo>
                  <a:pt x="793483" y="170827"/>
                </a:lnTo>
                <a:lnTo>
                  <a:pt x="798868" y="169405"/>
                </a:lnTo>
                <a:lnTo>
                  <a:pt x="804379" y="166763"/>
                </a:lnTo>
                <a:lnTo>
                  <a:pt x="815479" y="159080"/>
                </a:lnTo>
                <a:lnTo>
                  <a:pt x="820534" y="154038"/>
                </a:lnTo>
                <a:lnTo>
                  <a:pt x="825068" y="147764"/>
                </a:lnTo>
                <a:lnTo>
                  <a:pt x="827900" y="143484"/>
                </a:lnTo>
                <a:lnTo>
                  <a:pt x="828382" y="142760"/>
                </a:lnTo>
                <a:lnTo>
                  <a:pt x="840613" y="102450"/>
                </a:lnTo>
                <a:lnTo>
                  <a:pt x="840892" y="93954"/>
                </a:lnTo>
                <a:lnTo>
                  <a:pt x="840486" y="83032"/>
                </a:lnTo>
                <a:lnTo>
                  <a:pt x="839292" y="72923"/>
                </a:lnTo>
                <a:lnTo>
                  <a:pt x="837285" y="63601"/>
                </a:lnTo>
                <a:lnTo>
                  <a:pt x="834478" y="55079"/>
                </a:lnTo>
                <a:lnTo>
                  <a:pt x="832358" y="50393"/>
                </a:lnTo>
                <a:lnTo>
                  <a:pt x="830973" y="47320"/>
                </a:lnTo>
                <a:lnTo>
                  <a:pt x="804316" y="18948"/>
                </a:lnTo>
                <a:lnTo>
                  <a:pt x="790486" y="12915"/>
                </a:lnTo>
                <a:lnTo>
                  <a:pt x="790486" y="87414"/>
                </a:lnTo>
                <a:lnTo>
                  <a:pt x="790486" y="96520"/>
                </a:lnTo>
                <a:lnTo>
                  <a:pt x="771829" y="136893"/>
                </a:lnTo>
                <a:lnTo>
                  <a:pt x="747344" y="143484"/>
                </a:lnTo>
                <a:lnTo>
                  <a:pt x="718324" y="143484"/>
                </a:lnTo>
                <a:lnTo>
                  <a:pt x="718324" y="50393"/>
                </a:lnTo>
                <a:lnTo>
                  <a:pt x="752487" y="50393"/>
                </a:lnTo>
                <a:lnTo>
                  <a:pt x="789216" y="79857"/>
                </a:lnTo>
                <a:lnTo>
                  <a:pt x="790486" y="87414"/>
                </a:lnTo>
                <a:lnTo>
                  <a:pt x="790486" y="12915"/>
                </a:lnTo>
                <a:lnTo>
                  <a:pt x="755053" y="7683"/>
                </a:lnTo>
                <a:lnTo>
                  <a:pt x="668769" y="7683"/>
                </a:lnTo>
                <a:lnTo>
                  <a:pt x="668769" y="310045"/>
                </a:lnTo>
                <a:lnTo>
                  <a:pt x="718324" y="310045"/>
                </a:lnTo>
                <a:lnTo>
                  <a:pt x="718324" y="181076"/>
                </a:lnTo>
                <a:lnTo>
                  <a:pt x="746925" y="181076"/>
                </a:lnTo>
                <a:lnTo>
                  <a:pt x="793915" y="310045"/>
                </a:lnTo>
                <a:lnTo>
                  <a:pt x="847712" y="310045"/>
                </a:lnTo>
                <a:close/>
              </a:path>
              <a:path w="1583690" h="318135">
                <a:moveTo>
                  <a:pt x="1027493" y="264325"/>
                </a:moveTo>
                <a:lnTo>
                  <a:pt x="936967" y="264325"/>
                </a:lnTo>
                <a:lnTo>
                  <a:pt x="936967" y="175425"/>
                </a:lnTo>
                <a:lnTo>
                  <a:pt x="1016812" y="175425"/>
                </a:lnTo>
                <a:lnTo>
                  <a:pt x="1016812" y="133515"/>
                </a:lnTo>
                <a:lnTo>
                  <a:pt x="936967" y="133515"/>
                </a:lnTo>
                <a:lnTo>
                  <a:pt x="936967" y="53505"/>
                </a:lnTo>
                <a:lnTo>
                  <a:pt x="1023226" y="53505"/>
                </a:lnTo>
                <a:lnTo>
                  <a:pt x="1023226" y="7785"/>
                </a:lnTo>
                <a:lnTo>
                  <a:pt x="887831" y="7785"/>
                </a:lnTo>
                <a:lnTo>
                  <a:pt x="887831" y="53505"/>
                </a:lnTo>
                <a:lnTo>
                  <a:pt x="887831" y="133515"/>
                </a:lnTo>
                <a:lnTo>
                  <a:pt x="887831" y="175425"/>
                </a:lnTo>
                <a:lnTo>
                  <a:pt x="887831" y="264325"/>
                </a:lnTo>
                <a:lnTo>
                  <a:pt x="887831" y="310045"/>
                </a:lnTo>
                <a:lnTo>
                  <a:pt x="1027493" y="310045"/>
                </a:lnTo>
                <a:lnTo>
                  <a:pt x="1027493" y="264325"/>
                </a:lnTo>
                <a:close/>
              </a:path>
              <a:path w="1583690" h="318135">
                <a:moveTo>
                  <a:pt x="1249997" y="37147"/>
                </a:moveTo>
                <a:lnTo>
                  <a:pt x="1217968" y="9601"/>
                </a:lnTo>
                <a:lnTo>
                  <a:pt x="1172273" y="0"/>
                </a:lnTo>
                <a:lnTo>
                  <a:pt x="1159941" y="736"/>
                </a:lnTo>
                <a:lnTo>
                  <a:pt x="1116380" y="18199"/>
                </a:lnTo>
                <a:lnTo>
                  <a:pt x="1084275" y="55702"/>
                </a:lnTo>
                <a:lnTo>
                  <a:pt x="1068705" y="95021"/>
                </a:lnTo>
                <a:lnTo>
                  <a:pt x="1061300" y="141909"/>
                </a:lnTo>
                <a:lnTo>
                  <a:pt x="1060805" y="158864"/>
                </a:lnTo>
                <a:lnTo>
                  <a:pt x="1061300" y="175818"/>
                </a:lnTo>
                <a:lnTo>
                  <a:pt x="1068705" y="222504"/>
                </a:lnTo>
                <a:lnTo>
                  <a:pt x="1084148" y="261620"/>
                </a:lnTo>
                <a:lnTo>
                  <a:pt x="1115974" y="299237"/>
                </a:lnTo>
                <a:lnTo>
                  <a:pt x="1159764" y="316979"/>
                </a:lnTo>
                <a:lnTo>
                  <a:pt x="1172273" y="317728"/>
                </a:lnTo>
                <a:lnTo>
                  <a:pt x="1185760" y="317042"/>
                </a:lnTo>
                <a:lnTo>
                  <a:pt x="1227899" y="300659"/>
                </a:lnTo>
                <a:lnTo>
                  <a:pt x="1220101" y="243001"/>
                </a:lnTo>
                <a:lnTo>
                  <a:pt x="1216228" y="248348"/>
                </a:lnTo>
                <a:lnTo>
                  <a:pt x="1211922" y="253250"/>
                </a:lnTo>
                <a:lnTo>
                  <a:pt x="1176108" y="269481"/>
                </a:lnTo>
                <a:lnTo>
                  <a:pt x="1168450" y="268935"/>
                </a:lnTo>
                <a:lnTo>
                  <a:pt x="1133221" y="244106"/>
                </a:lnTo>
                <a:lnTo>
                  <a:pt x="1117600" y="201803"/>
                </a:lnTo>
                <a:lnTo>
                  <a:pt x="1113751" y="158864"/>
                </a:lnTo>
                <a:lnTo>
                  <a:pt x="1113993" y="147510"/>
                </a:lnTo>
                <a:lnTo>
                  <a:pt x="1119759" y="105714"/>
                </a:lnTo>
                <a:lnTo>
                  <a:pt x="1137767" y="66890"/>
                </a:lnTo>
                <a:lnTo>
                  <a:pt x="1175258" y="47828"/>
                </a:lnTo>
                <a:lnTo>
                  <a:pt x="1188491" y="49403"/>
                </a:lnTo>
                <a:lnTo>
                  <a:pt x="1200454" y="54127"/>
                </a:lnTo>
                <a:lnTo>
                  <a:pt x="1211135" y="62001"/>
                </a:lnTo>
                <a:lnTo>
                  <a:pt x="1220533" y="73025"/>
                </a:lnTo>
                <a:lnTo>
                  <a:pt x="1249997" y="37147"/>
                </a:lnTo>
                <a:close/>
              </a:path>
              <a:path w="1583690" h="318135">
                <a:moveTo>
                  <a:pt x="1337119" y="7683"/>
                </a:moveTo>
                <a:lnTo>
                  <a:pt x="1285862" y="7683"/>
                </a:lnTo>
                <a:lnTo>
                  <a:pt x="1285862" y="310057"/>
                </a:lnTo>
                <a:lnTo>
                  <a:pt x="1337119" y="310057"/>
                </a:lnTo>
                <a:lnTo>
                  <a:pt x="1337119" y="7683"/>
                </a:lnTo>
                <a:close/>
              </a:path>
              <a:path w="1583690" h="318135">
                <a:moveTo>
                  <a:pt x="1583093" y="310045"/>
                </a:moveTo>
                <a:lnTo>
                  <a:pt x="1567434" y="245986"/>
                </a:lnTo>
                <a:lnTo>
                  <a:pt x="1557629" y="205841"/>
                </a:lnTo>
                <a:lnTo>
                  <a:pt x="1521002" y="55943"/>
                </a:lnTo>
                <a:lnTo>
                  <a:pt x="1509204" y="7683"/>
                </a:lnTo>
                <a:lnTo>
                  <a:pt x="1508353" y="7683"/>
                </a:lnTo>
                <a:lnTo>
                  <a:pt x="1508353" y="205841"/>
                </a:lnTo>
                <a:lnTo>
                  <a:pt x="1441729" y="205841"/>
                </a:lnTo>
                <a:lnTo>
                  <a:pt x="1474622" y="55943"/>
                </a:lnTo>
                <a:lnTo>
                  <a:pt x="1476311" y="55943"/>
                </a:lnTo>
                <a:lnTo>
                  <a:pt x="1508353" y="205841"/>
                </a:lnTo>
                <a:lnTo>
                  <a:pt x="1508353" y="7683"/>
                </a:lnTo>
                <a:lnTo>
                  <a:pt x="1443850" y="7683"/>
                </a:lnTo>
                <a:lnTo>
                  <a:pt x="1368691" y="310045"/>
                </a:lnTo>
                <a:lnTo>
                  <a:pt x="1419948" y="310045"/>
                </a:lnTo>
                <a:lnTo>
                  <a:pt x="1435315" y="245986"/>
                </a:lnTo>
                <a:lnTo>
                  <a:pt x="1514779" y="245986"/>
                </a:lnTo>
                <a:lnTo>
                  <a:pt x="1529715" y="310045"/>
                </a:lnTo>
                <a:lnTo>
                  <a:pt x="1583093" y="310045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5">
            <a:extLst>
              <a:ext uri="{FF2B5EF4-FFF2-40B4-BE49-F238E27FC236}">
                <a16:creationId xmlns:a16="http://schemas.microsoft.com/office/drawing/2014/main" id="{CC97F94C-2B95-744E-8A55-1031B8232E6D}"/>
              </a:ext>
            </a:extLst>
          </p:cNvPr>
          <p:cNvSpPr/>
          <p:nvPr/>
        </p:nvSpPr>
        <p:spPr>
          <a:xfrm>
            <a:off x="18224424" y="2639573"/>
            <a:ext cx="245745" cy="302895"/>
          </a:xfrm>
          <a:custGeom>
            <a:avLst/>
            <a:gdLst/>
            <a:ahLst/>
            <a:cxnLst/>
            <a:rect l="l" t="t" r="r" b="b"/>
            <a:pathLst>
              <a:path w="245744" h="302894">
                <a:moveTo>
                  <a:pt x="163995" y="381"/>
                </a:moveTo>
                <a:lnTo>
                  <a:pt x="0" y="381"/>
                </a:lnTo>
                <a:lnTo>
                  <a:pt x="0" y="43561"/>
                </a:lnTo>
                <a:lnTo>
                  <a:pt x="56794" y="43561"/>
                </a:lnTo>
                <a:lnTo>
                  <a:pt x="56794" y="302641"/>
                </a:lnTo>
                <a:lnTo>
                  <a:pt x="107200" y="302641"/>
                </a:lnTo>
                <a:lnTo>
                  <a:pt x="107200" y="43561"/>
                </a:lnTo>
                <a:lnTo>
                  <a:pt x="163995" y="43561"/>
                </a:lnTo>
                <a:lnTo>
                  <a:pt x="163995" y="381"/>
                </a:lnTo>
                <a:close/>
              </a:path>
              <a:path w="245744" h="302894">
                <a:moveTo>
                  <a:pt x="245122" y="0"/>
                </a:moveTo>
                <a:lnTo>
                  <a:pt x="193865" y="0"/>
                </a:lnTo>
                <a:lnTo>
                  <a:pt x="193865" y="302374"/>
                </a:lnTo>
                <a:lnTo>
                  <a:pt x="245122" y="302374"/>
                </a:lnTo>
                <a:lnTo>
                  <a:pt x="245122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6">
            <a:extLst>
              <a:ext uri="{FF2B5EF4-FFF2-40B4-BE49-F238E27FC236}">
                <a16:creationId xmlns:a16="http://schemas.microsoft.com/office/drawing/2014/main" id="{FCB21093-A6B4-7440-B4E8-1D3F7F776E5E}"/>
              </a:ext>
            </a:extLst>
          </p:cNvPr>
          <p:cNvSpPr/>
          <p:nvPr/>
        </p:nvSpPr>
        <p:spPr>
          <a:xfrm>
            <a:off x="18517810" y="2631888"/>
            <a:ext cx="217804" cy="318135"/>
          </a:xfrm>
          <a:custGeom>
            <a:avLst/>
            <a:gdLst/>
            <a:ahLst/>
            <a:cxnLst/>
            <a:rect l="l" t="t" r="r" b="b"/>
            <a:pathLst>
              <a:path w="217805" h="318135">
                <a:moveTo>
                  <a:pt x="108886" y="0"/>
                </a:moveTo>
                <a:lnTo>
                  <a:pt x="62992" y="11308"/>
                </a:lnTo>
                <a:lnTo>
                  <a:pt x="28595" y="43548"/>
                </a:lnTo>
                <a:lnTo>
                  <a:pt x="11312" y="79509"/>
                </a:lnTo>
                <a:lnTo>
                  <a:pt x="1806" y="124271"/>
                </a:lnTo>
                <a:lnTo>
                  <a:pt x="0" y="158434"/>
                </a:lnTo>
                <a:lnTo>
                  <a:pt x="465" y="175958"/>
                </a:lnTo>
                <a:lnTo>
                  <a:pt x="7465" y="223563"/>
                </a:lnTo>
                <a:lnTo>
                  <a:pt x="22398" y="262763"/>
                </a:lnTo>
                <a:lnTo>
                  <a:pt x="53534" y="299848"/>
                </a:lnTo>
                <a:lnTo>
                  <a:pt x="96419" y="317008"/>
                </a:lnTo>
                <a:lnTo>
                  <a:pt x="108886" y="317728"/>
                </a:lnTo>
                <a:lnTo>
                  <a:pt x="121176" y="317008"/>
                </a:lnTo>
                <a:lnTo>
                  <a:pt x="164121" y="299848"/>
                </a:lnTo>
                <a:lnTo>
                  <a:pt x="191592" y="269049"/>
                </a:lnTo>
                <a:lnTo>
                  <a:pt x="108886" y="269049"/>
                </a:lnTo>
                <a:lnTo>
                  <a:pt x="102074" y="268515"/>
                </a:lnTo>
                <a:lnTo>
                  <a:pt x="70567" y="244093"/>
                </a:lnTo>
                <a:lnTo>
                  <a:pt x="56364" y="201784"/>
                </a:lnTo>
                <a:lnTo>
                  <a:pt x="52951" y="158434"/>
                </a:lnTo>
                <a:lnTo>
                  <a:pt x="53162" y="147079"/>
                </a:lnTo>
                <a:lnTo>
                  <a:pt x="58296" y="105297"/>
                </a:lnTo>
                <a:lnTo>
                  <a:pt x="74726" y="66885"/>
                </a:lnTo>
                <a:lnTo>
                  <a:pt x="108886" y="48260"/>
                </a:lnTo>
                <a:lnTo>
                  <a:pt x="191604" y="48260"/>
                </a:lnTo>
                <a:lnTo>
                  <a:pt x="188758" y="43548"/>
                </a:lnTo>
                <a:lnTo>
                  <a:pt x="154361" y="11308"/>
                </a:lnTo>
                <a:lnTo>
                  <a:pt x="121176" y="708"/>
                </a:lnTo>
                <a:lnTo>
                  <a:pt x="108886" y="0"/>
                </a:lnTo>
                <a:close/>
              </a:path>
              <a:path w="217805" h="318135">
                <a:moveTo>
                  <a:pt x="191604" y="48260"/>
                </a:moveTo>
                <a:lnTo>
                  <a:pt x="108886" y="48260"/>
                </a:lnTo>
                <a:lnTo>
                  <a:pt x="115520" y="48792"/>
                </a:lnTo>
                <a:lnTo>
                  <a:pt x="121756" y="50391"/>
                </a:lnTo>
                <a:lnTo>
                  <a:pt x="150529" y="80070"/>
                </a:lnTo>
                <a:lnTo>
                  <a:pt x="162791" y="125408"/>
                </a:lnTo>
                <a:lnTo>
                  <a:pt x="164832" y="158434"/>
                </a:lnTo>
                <a:lnTo>
                  <a:pt x="164618" y="169792"/>
                </a:lnTo>
                <a:lnTo>
                  <a:pt x="159487" y="211595"/>
                </a:lnTo>
                <a:lnTo>
                  <a:pt x="143051" y="250364"/>
                </a:lnTo>
                <a:lnTo>
                  <a:pt x="108886" y="269049"/>
                </a:lnTo>
                <a:lnTo>
                  <a:pt x="191592" y="269049"/>
                </a:lnTo>
                <a:lnTo>
                  <a:pt x="210307" y="223563"/>
                </a:lnTo>
                <a:lnTo>
                  <a:pt x="217318" y="175958"/>
                </a:lnTo>
                <a:lnTo>
                  <a:pt x="217783" y="158434"/>
                </a:lnTo>
                <a:lnTo>
                  <a:pt x="217318" y="140926"/>
                </a:lnTo>
                <a:lnTo>
                  <a:pt x="210307" y="93515"/>
                </a:lnTo>
                <a:lnTo>
                  <a:pt x="195390" y="54527"/>
                </a:lnTo>
                <a:lnTo>
                  <a:pt x="191604" y="4826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7">
            <a:extLst>
              <a:ext uri="{FF2B5EF4-FFF2-40B4-BE49-F238E27FC236}">
                <a16:creationId xmlns:a16="http://schemas.microsoft.com/office/drawing/2014/main" id="{4FA56BB7-34F9-9340-99A9-A31D7FD4D773}"/>
              </a:ext>
            </a:extLst>
          </p:cNvPr>
          <p:cNvSpPr/>
          <p:nvPr/>
        </p:nvSpPr>
        <p:spPr>
          <a:xfrm>
            <a:off x="18783433" y="2639567"/>
            <a:ext cx="189230" cy="302895"/>
          </a:xfrm>
          <a:custGeom>
            <a:avLst/>
            <a:gdLst/>
            <a:ahLst/>
            <a:cxnLst/>
            <a:rect l="l" t="t" r="r" b="b"/>
            <a:pathLst>
              <a:path w="189230" h="302894">
                <a:moveTo>
                  <a:pt x="188758" y="0"/>
                </a:moveTo>
                <a:lnTo>
                  <a:pt x="144351" y="0"/>
                </a:lnTo>
                <a:lnTo>
                  <a:pt x="144770" y="214820"/>
                </a:lnTo>
                <a:lnTo>
                  <a:pt x="143493" y="214820"/>
                </a:lnTo>
                <a:lnTo>
                  <a:pt x="58511" y="0"/>
                </a:lnTo>
                <a:lnTo>
                  <a:pt x="0" y="0"/>
                </a:lnTo>
                <a:lnTo>
                  <a:pt x="0" y="302367"/>
                </a:lnTo>
                <a:lnTo>
                  <a:pt x="46134" y="302367"/>
                </a:lnTo>
                <a:lnTo>
                  <a:pt x="45265" y="88834"/>
                </a:lnTo>
                <a:lnTo>
                  <a:pt x="46553" y="88834"/>
                </a:lnTo>
                <a:lnTo>
                  <a:pt x="132393" y="302367"/>
                </a:lnTo>
                <a:lnTo>
                  <a:pt x="188758" y="302367"/>
                </a:lnTo>
                <a:lnTo>
                  <a:pt x="188758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8">
            <a:extLst>
              <a:ext uri="{FF2B5EF4-FFF2-40B4-BE49-F238E27FC236}">
                <a16:creationId xmlns:a16="http://schemas.microsoft.com/office/drawing/2014/main" id="{4EBAFD82-DBD5-F041-80D4-2142FD3BB972}"/>
              </a:ext>
            </a:extLst>
          </p:cNvPr>
          <p:cNvSpPr/>
          <p:nvPr/>
        </p:nvSpPr>
        <p:spPr>
          <a:xfrm>
            <a:off x="16655448" y="3043042"/>
            <a:ext cx="450850" cy="428625"/>
          </a:xfrm>
          <a:custGeom>
            <a:avLst/>
            <a:gdLst/>
            <a:ahLst/>
            <a:cxnLst/>
            <a:rect l="l" t="t" r="r" b="b"/>
            <a:pathLst>
              <a:path w="450850" h="428625">
                <a:moveTo>
                  <a:pt x="450740" y="0"/>
                </a:moveTo>
                <a:lnTo>
                  <a:pt x="380553" y="0"/>
                </a:lnTo>
                <a:lnTo>
                  <a:pt x="325497" y="332754"/>
                </a:lnTo>
                <a:lnTo>
                  <a:pt x="324293" y="332754"/>
                </a:lnTo>
                <a:lnTo>
                  <a:pt x="264986" y="0"/>
                </a:lnTo>
                <a:lnTo>
                  <a:pt x="188769" y="0"/>
                </a:lnTo>
                <a:lnTo>
                  <a:pt x="131294" y="332754"/>
                </a:lnTo>
                <a:lnTo>
                  <a:pt x="128875" y="332754"/>
                </a:lnTo>
                <a:lnTo>
                  <a:pt x="73809" y="0"/>
                </a:lnTo>
                <a:lnTo>
                  <a:pt x="0" y="0"/>
                </a:lnTo>
                <a:lnTo>
                  <a:pt x="81683" y="428342"/>
                </a:lnTo>
                <a:lnTo>
                  <a:pt x="165157" y="428342"/>
                </a:lnTo>
                <a:lnTo>
                  <a:pt x="224464" y="106478"/>
                </a:lnTo>
                <a:lnTo>
                  <a:pt x="225668" y="106478"/>
                </a:lnTo>
                <a:lnTo>
                  <a:pt x="284965" y="428342"/>
                </a:lnTo>
                <a:lnTo>
                  <a:pt x="368449" y="428342"/>
                </a:lnTo>
                <a:lnTo>
                  <a:pt x="450740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9">
            <a:extLst>
              <a:ext uri="{FF2B5EF4-FFF2-40B4-BE49-F238E27FC236}">
                <a16:creationId xmlns:a16="http://schemas.microsoft.com/office/drawing/2014/main" id="{7798AB4C-7315-2844-83B9-4A3A3F961DB1}"/>
              </a:ext>
            </a:extLst>
          </p:cNvPr>
          <p:cNvSpPr/>
          <p:nvPr/>
        </p:nvSpPr>
        <p:spPr>
          <a:xfrm>
            <a:off x="17183608" y="3043395"/>
            <a:ext cx="198120" cy="427990"/>
          </a:xfrm>
          <a:custGeom>
            <a:avLst/>
            <a:gdLst/>
            <a:ahLst/>
            <a:cxnLst/>
            <a:rect l="l" t="t" r="r" b="b"/>
            <a:pathLst>
              <a:path w="198119" h="427989">
                <a:moveTo>
                  <a:pt x="197840" y="363220"/>
                </a:moveTo>
                <a:lnTo>
                  <a:pt x="69583" y="363220"/>
                </a:lnTo>
                <a:lnTo>
                  <a:pt x="69583" y="236220"/>
                </a:lnTo>
                <a:lnTo>
                  <a:pt x="182727" y="236220"/>
                </a:lnTo>
                <a:lnTo>
                  <a:pt x="182727" y="177800"/>
                </a:lnTo>
                <a:lnTo>
                  <a:pt x="69583" y="177800"/>
                </a:lnTo>
                <a:lnTo>
                  <a:pt x="69583" y="63500"/>
                </a:lnTo>
                <a:lnTo>
                  <a:pt x="191795" y="63500"/>
                </a:lnTo>
                <a:lnTo>
                  <a:pt x="191795" y="0"/>
                </a:lnTo>
                <a:lnTo>
                  <a:pt x="0" y="0"/>
                </a:lnTo>
                <a:lnTo>
                  <a:pt x="0" y="63500"/>
                </a:lnTo>
                <a:lnTo>
                  <a:pt x="0" y="177800"/>
                </a:lnTo>
                <a:lnTo>
                  <a:pt x="0" y="236220"/>
                </a:lnTo>
                <a:lnTo>
                  <a:pt x="0" y="363220"/>
                </a:lnTo>
                <a:lnTo>
                  <a:pt x="0" y="427990"/>
                </a:lnTo>
                <a:lnTo>
                  <a:pt x="197840" y="427990"/>
                </a:lnTo>
                <a:lnTo>
                  <a:pt x="197840" y="36322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30">
            <a:extLst>
              <a:ext uri="{FF2B5EF4-FFF2-40B4-BE49-F238E27FC236}">
                <a16:creationId xmlns:a16="http://schemas.microsoft.com/office/drawing/2014/main" id="{D38BB0A5-A61E-B24D-B0B9-17BF164FD509}"/>
              </a:ext>
            </a:extLst>
          </p:cNvPr>
          <p:cNvSpPr/>
          <p:nvPr/>
        </p:nvSpPr>
        <p:spPr>
          <a:xfrm>
            <a:off x="17474020" y="3043395"/>
            <a:ext cx="198120" cy="427990"/>
          </a:xfrm>
          <a:custGeom>
            <a:avLst/>
            <a:gdLst/>
            <a:ahLst/>
            <a:cxnLst/>
            <a:rect l="l" t="t" r="r" b="b"/>
            <a:pathLst>
              <a:path w="198119" h="427989">
                <a:moveTo>
                  <a:pt x="197815" y="363220"/>
                </a:moveTo>
                <a:lnTo>
                  <a:pt x="69570" y="363220"/>
                </a:lnTo>
                <a:lnTo>
                  <a:pt x="69570" y="236220"/>
                </a:lnTo>
                <a:lnTo>
                  <a:pt x="182714" y="236220"/>
                </a:lnTo>
                <a:lnTo>
                  <a:pt x="182714" y="177800"/>
                </a:lnTo>
                <a:lnTo>
                  <a:pt x="69570" y="177800"/>
                </a:lnTo>
                <a:lnTo>
                  <a:pt x="69570" y="63500"/>
                </a:lnTo>
                <a:lnTo>
                  <a:pt x="191782" y="63500"/>
                </a:lnTo>
                <a:lnTo>
                  <a:pt x="191782" y="0"/>
                </a:lnTo>
                <a:lnTo>
                  <a:pt x="0" y="0"/>
                </a:lnTo>
                <a:lnTo>
                  <a:pt x="0" y="63500"/>
                </a:lnTo>
                <a:lnTo>
                  <a:pt x="0" y="177800"/>
                </a:lnTo>
                <a:lnTo>
                  <a:pt x="0" y="236220"/>
                </a:lnTo>
                <a:lnTo>
                  <a:pt x="0" y="363220"/>
                </a:lnTo>
                <a:lnTo>
                  <a:pt x="0" y="427990"/>
                </a:lnTo>
                <a:lnTo>
                  <a:pt x="197815" y="427990"/>
                </a:lnTo>
                <a:lnTo>
                  <a:pt x="197815" y="36322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31">
            <a:extLst>
              <a:ext uri="{FF2B5EF4-FFF2-40B4-BE49-F238E27FC236}">
                <a16:creationId xmlns:a16="http://schemas.microsoft.com/office/drawing/2014/main" id="{67A71042-385C-0148-832F-4685C3D68BFA}"/>
              </a:ext>
            </a:extLst>
          </p:cNvPr>
          <p:cNvSpPr/>
          <p:nvPr/>
        </p:nvSpPr>
        <p:spPr>
          <a:xfrm>
            <a:off x="17764418" y="3043042"/>
            <a:ext cx="273050" cy="428625"/>
          </a:xfrm>
          <a:custGeom>
            <a:avLst/>
            <a:gdLst/>
            <a:ahLst/>
            <a:cxnLst/>
            <a:rect l="l" t="t" r="r" b="b"/>
            <a:pathLst>
              <a:path w="273050" h="428625">
                <a:moveTo>
                  <a:pt x="264986" y="0"/>
                </a:moveTo>
                <a:lnTo>
                  <a:pt x="183313" y="0"/>
                </a:lnTo>
                <a:lnTo>
                  <a:pt x="74416" y="185732"/>
                </a:lnTo>
                <a:lnTo>
                  <a:pt x="72594" y="185732"/>
                </a:lnTo>
                <a:lnTo>
                  <a:pt x="72594" y="0"/>
                </a:lnTo>
                <a:lnTo>
                  <a:pt x="0" y="0"/>
                </a:lnTo>
                <a:lnTo>
                  <a:pt x="0" y="428342"/>
                </a:lnTo>
                <a:lnTo>
                  <a:pt x="72594" y="428342"/>
                </a:lnTo>
                <a:lnTo>
                  <a:pt x="72594" y="220213"/>
                </a:lnTo>
                <a:lnTo>
                  <a:pt x="74416" y="220213"/>
                </a:lnTo>
                <a:lnTo>
                  <a:pt x="188769" y="428342"/>
                </a:lnTo>
                <a:lnTo>
                  <a:pt x="272860" y="428342"/>
                </a:lnTo>
                <a:lnTo>
                  <a:pt x="139147" y="197229"/>
                </a:lnTo>
                <a:lnTo>
                  <a:pt x="264986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32">
            <a:extLst>
              <a:ext uri="{FF2B5EF4-FFF2-40B4-BE49-F238E27FC236}">
                <a16:creationId xmlns:a16="http://schemas.microsoft.com/office/drawing/2014/main" id="{4D8C555F-ADD6-B947-A45E-90FF871E277E}"/>
              </a:ext>
            </a:extLst>
          </p:cNvPr>
          <p:cNvSpPr/>
          <p:nvPr/>
        </p:nvSpPr>
        <p:spPr>
          <a:xfrm>
            <a:off x="14310969" y="1130864"/>
            <a:ext cx="624840" cy="291465"/>
          </a:xfrm>
          <a:custGeom>
            <a:avLst/>
            <a:gdLst/>
            <a:ahLst/>
            <a:cxnLst/>
            <a:rect l="l" t="t" r="r" b="b"/>
            <a:pathLst>
              <a:path w="624840" h="291465">
                <a:moveTo>
                  <a:pt x="173431" y="34048"/>
                </a:moveTo>
                <a:lnTo>
                  <a:pt x="144068" y="8801"/>
                </a:lnTo>
                <a:lnTo>
                  <a:pt x="102184" y="0"/>
                </a:lnTo>
                <a:lnTo>
                  <a:pt x="90881" y="673"/>
                </a:lnTo>
                <a:lnTo>
                  <a:pt x="50952" y="16687"/>
                </a:lnTo>
                <a:lnTo>
                  <a:pt x="21526" y="51054"/>
                </a:lnTo>
                <a:lnTo>
                  <a:pt x="7251" y="87109"/>
                </a:lnTo>
                <a:lnTo>
                  <a:pt x="457" y="130073"/>
                </a:lnTo>
                <a:lnTo>
                  <a:pt x="0" y="145630"/>
                </a:lnTo>
                <a:lnTo>
                  <a:pt x="457" y="161163"/>
                </a:lnTo>
                <a:lnTo>
                  <a:pt x="7251" y="203962"/>
                </a:lnTo>
                <a:lnTo>
                  <a:pt x="21412" y="239814"/>
                </a:lnTo>
                <a:lnTo>
                  <a:pt x="50584" y="274281"/>
                </a:lnTo>
                <a:lnTo>
                  <a:pt x="90716" y="290563"/>
                </a:lnTo>
                <a:lnTo>
                  <a:pt x="102184" y="291249"/>
                </a:lnTo>
                <a:lnTo>
                  <a:pt x="114554" y="290614"/>
                </a:lnTo>
                <a:lnTo>
                  <a:pt x="153187" y="275602"/>
                </a:lnTo>
                <a:lnTo>
                  <a:pt x="146037" y="222745"/>
                </a:lnTo>
                <a:lnTo>
                  <a:pt x="141592" y="229539"/>
                </a:lnTo>
                <a:lnTo>
                  <a:pt x="136042" y="235267"/>
                </a:lnTo>
                <a:lnTo>
                  <a:pt x="122732" y="244665"/>
                </a:lnTo>
                <a:lnTo>
                  <a:pt x="114833" y="247027"/>
                </a:lnTo>
                <a:lnTo>
                  <a:pt x="105714" y="247027"/>
                </a:lnTo>
                <a:lnTo>
                  <a:pt x="70624" y="229552"/>
                </a:lnTo>
                <a:lnTo>
                  <a:pt x="54051" y="193954"/>
                </a:lnTo>
                <a:lnTo>
                  <a:pt x="48780" y="155867"/>
                </a:lnTo>
                <a:lnTo>
                  <a:pt x="48564" y="145630"/>
                </a:lnTo>
                <a:lnTo>
                  <a:pt x="48780" y="135216"/>
                </a:lnTo>
                <a:lnTo>
                  <a:pt x="54051" y="96901"/>
                </a:lnTo>
                <a:lnTo>
                  <a:pt x="70573" y="61315"/>
                </a:lnTo>
                <a:lnTo>
                  <a:pt x="104927" y="43840"/>
                </a:lnTo>
                <a:lnTo>
                  <a:pt x="117055" y="45275"/>
                </a:lnTo>
                <a:lnTo>
                  <a:pt x="128016" y="49606"/>
                </a:lnTo>
                <a:lnTo>
                  <a:pt x="137807" y="56832"/>
                </a:lnTo>
                <a:lnTo>
                  <a:pt x="146418" y="66941"/>
                </a:lnTo>
                <a:lnTo>
                  <a:pt x="173431" y="34048"/>
                </a:lnTo>
                <a:close/>
              </a:path>
              <a:path w="624840" h="291465">
                <a:moveTo>
                  <a:pt x="378561" y="284213"/>
                </a:moveTo>
                <a:lnTo>
                  <a:pt x="364210" y="225475"/>
                </a:lnTo>
                <a:lnTo>
                  <a:pt x="355219" y="188696"/>
                </a:lnTo>
                <a:lnTo>
                  <a:pt x="321640" y="51282"/>
                </a:lnTo>
                <a:lnTo>
                  <a:pt x="310832" y="7035"/>
                </a:lnTo>
                <a:lnTo>
                  <a:pt x="310057" y="7035"/>
                </a:lnTo>
                <a:lnTo>
                  <a:pt x="310057" y="188696"/>
                </a:lnTo>
                <a:lnTo>
                  <a:pt x="248983" y="188696"/>
                </a:lnTo>
                <a:lnTo>
                  <a:pt x="279120" y="51282"/>
                </a:lnTo>
                <a:lnTo>
                  <a:pt x="280695" y="51282"/>
                </a:lnTo>
                <a:lnTo>
                  <a:pt x="310057" y="188696"/>
                </a:lnTo>
                <a:lnTo>
                  <a:pt x="310057" y="7035"/>
                </a:lnTo>
                <a:lnTo>
                  <a:pt x="250939" y="7035"/>
                </a:lnTo>
                <a:lnTo>
                  <a:pt x="182041" y="284213"/>
                </a:lnTo>
                <a:lnTo>
                  <a:pt x="229019" y="284213"/>
                </a:lnTo>
                <a:lnTo>
                  <a:pt x="243116" y="225475"/>
                </a:lnTo>
                <a:lnTo>
                  <a:pt x="315925" y="225475"/>
                </a:lnTo>
                <a:lnTo>
                  <a:pt x="329628" y="284213"/>
                </a:lnTo>
                <a:lnTo>
                  <a:pt x="378561" y="284213"/>
                </a:lnTo>
                <a:close/>
              </a:path>
              <a:path w="624840" h="291465">
                <a:moveTo>
                  <a:pt x="539051" y="241033"/>
                </a:moveTo>
                <a:lnTo>
                  <a:pt x="462724" y="241033"/>
                </a:lnTo>
                <a:lnTo>
                  <a:pt x="462724" y="7353"/>
                </a:lnTo>
                <a:lnTo>
                  <a:pt x="415353" y="7353"/>
                </a:lnTo>
                <a:lnTo>
                  <a:pt x="415353" y="241033"/>
                </a:lnTo>
                <a:lnTo>
                  <a:pt x="415353" y="284213"/>
                </a:lnTo>
                <a:lnTo>
                  <a:pt x="539051" y="284213"/>
                </a:lnTo>
                <a:lnTo>
                  <a:pt x="539051" y="241033"/>
                </a:lnTo>
                <a:close/>
              </a:path>
              <a:path w="624840" h="291465">
                <a:moveTo>
                  <a:pt x="624408" y="7035"/>
                </a:moveTo>
                <a:lnTo>
                  <a:pt x="577430" y="7035"/>
                </a:lnTo>
                <a:lnTo>
                  <a:pt x="577430" y="284213"/>
                </a:lnTo>
                <a:lnTo>
                  <a:pt x="624408" y="284213"/>
                </a:lnTo>
                <a:lnTo>
                  <a:pt x="624408" y="7035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33">
            <a:extLst>
              <a:ext uri="{FF2B5EF4-FFF2-40B4-BE49-F238E27FC236}">
                <a16:creationId xmlns:a16="http://schemas.microsoft.com/office/drawing/2014/main" id="{EB6B115A-EFD2-484E-9D2A-0EC47BA456B6}"/>
              </a:ext>
            </a:extLst>
          </p:cNvPr>
          <p:cNvSpPr/>
          <p:nvPr/>
        </p:nvSpPr>
        <p:spPr>
          <a:xfrm>
            <a:off x="14999577" y="1130864"/>
            <a:ext cx="358775" cy="291465"/>
          </a:xfrm>
          <a:custGeom>
            <a:avLst/>
            <a:gdLst/>
            <a:ahLst/>
            <a:cxnLst/>
            <a:rect l="l" t="t" r="r" b="b"/>
            <a:pathLst>
              <a:path w="358775" h="291465">
                <a:moveTo>
                  <a:pt x="124091" y="7404"/>
                </a:moveTo>
                <a:lnTo>
                  <a:pt x="0" y="7404"/>
                </a:lnTo>
                <a:lnTo>
                  <a:pt x="0" y="49314"/>
                </a:lnTo>
                <a:lnTo>
                  <a:pt x="0" y="125514"/>
                </a:lnTo>
                <a:lnTo>
                  <a:pt x="0" y="164884"/>
                </a:lnTo>
                <a:lnTo>
                  <a:pt x="0" y="284264"/>
                </a:lnTo>
                <a:lnTo>
                  <a:pt x="47371" y="284264"/>
                </a:lnTo>
                <a:lnTo>
                  <a:pt x="47371" y="164884"/>
                </a:lnTo>
                <a:lnTo>
                  <a:pt x="118224" y="164884"/>
                </a:lnTo>
                <a:lnTo>
                  <a:pt x="118224" y="125514"/>
                </a:lnTo>
                <a:lnTo>
                  <a:pt x="46977" y="125514"/>
                </a:lnTo>
                <a:lnTo>
                  <a:pt x="46977" y="49314"/>
                </a:lnTo>
                <a:lnTo>
                  <a:pt x="124091" y="49314"/>
                </a:lnTo>
                <a:lnTo>
                  <a:pt x="124091" y="7404"/>
                </a:lnTo>
                <a:close/>
              </a:path>
              <a:path w="358775" h="291465">
                <a:moveTo>
                  <a:pt x="358597" y="145224"/>
                </a:moveTo>
                <a:lnTo>
                  <a:pt x="354736" y="99428"/>
                </a:lnTo>
                <a:lnTo>
                  <a:pt x="343369" y="60960"/>
                </a:lnTo>
                <a:lnTo>
                  <a:pt x="317627" y="22948"/>
                </a:lnTo>
                <a:lnTo>
                  <a:pt x="310057" y="16662"/>
                </a:lnTo>
                <a:lnTo>
                  <a:pt x="310057" y="145224"/>
                </a:lnTo>
                <a:lnTo>
                  <a:pt x="309854" y="155638"/>
                </a:lnTo>
                <a:lnTo>
                  <a:pt x="305142" y="193954"/>
                </a:lnTo>
                <a:lnTo>
                  <a:pt x="290080" y="229501"/>
                </a:lnTo>
                <a:lnTo>
                  <a:pt x="267373" y="246634"/>
                </a:lnTo>
                <a:lnTo>
                  <a:pt x="250151" y="246634"/>
                </a:lnTo>
                <a:lnTo>
                  <a:pt x="220205" y="217271"/>
                </a:lnTo>
                <a:lnTo>
                  <a:pt x="209245" y="175514"/>
                </a:lnTo>
                <a:lnTo>
                  <a:pt x="207479" y="145224"/>
                </a:lnTo>
                <a:lnTo>
                  <a:pt x="207670" y="134823"/>
                </a:lnTo>
                <a:lnTo>
                  <a:pt x="212382" y="96520"/>
                </a:lnTo>
                <a:lnTo>
                  <a:pt x="227444" y="61315"/>
                </a:lnTo>
                <a:lnTo>
                  <a:pt x="250151" y="44221"/>
                </a:lnTo>
                <a:lnTo>
                  <a:pt x="267106" y="44221"/>
                </a:lnTo>
                <a:lnTo>
                  <a:pt x="296926" y="73393"/>
                </a:lnTo>
                <a:lnTo>
                  <a:pt x="308178" y="114947"/>
                </a:lnTo>
                <a:lnTo>
                  <a:pt x="310057" y="145224"/>
                </a:lnTo>
                <a:lnTo>
                  <a:pt x="310057" y="16662"/>
                </a:lnTo>
                <a:lnTo>
                  <a:pt x="270027" y="647"/>
                </a:lnTo>
                <a:lnTo>
                  <a:pt x="258762" y="0"/>
                </a:lnTo>
                <a:lnTo>
                  <a:pt x="247332" y="647"/>
                </a:lnTo>
                <a:lnTo>
                  <a:pt x="207733" y="16103"/>
                </a:lnTo>
                <a:lnTo>
                  <a:pt x="179095" y="49974"/>
                </a:lnTo>
                <a:lnTo>
                  <a:pt x="165595" y="85737"/>
                </a:lnTo>
                <a:lnTo>
                  <a:pt x="159346" y="129184"/>
                </a:lnTo>
                <a:lnTo>
                  <a:pt x="158940" y="145224"/>
                </a:lnTo>
                <a:lnTo>
                  <a:pt x="159359" y="161290"/>
                </a:lnTo>
                <a:lnTo>
                  <a:pt x="165785" y="204939"/>
                </a:lnTo>
                <a:lnTo>
                  <a:pt x="179476" y="240868"/>
                </a:lnTo>
                <a:lnTo>
                  <a:pt x="208026" y="274853"/>
                </a:lnTo>
                <a:lnTo>
                  <a:pt x="247345" y="290588"/>
                </a:lnTo>
                <a:lnTo>
                  <a:pt x="258762" y="291261"/>
                </a:lnTo>
                <a:lnTo>
                  <a:pt x="270027" y="290588"/>
                </a:lnTo>
                <a:lnTo>
                  <a:pt x="309397" y="274853"/>
                </a:lnTo>
                <a:lnTo>
                  <a:pt x="338048" y="240868"/>
                </a:lnTo>
                <a:lnTo>
                  <a:pt x="351739" y="204939"/>
                </a:lnTo>
                <a:lnTo>
                  <a:pt x="358165" y="161290"/>
                </a:lnTo>
                <a:lnTo>
                  <a:pt x="358597" y="145224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4">
            <a:extLst>
              <a:ext uri="{FF2B5EF4-FFF2-40B4-BE49-F238E27FC236}">
                <a16:creationId xmlns:a16="http://schemas.microsoft.com/office/drawing/2014/main" id="{1CB582C0-17B8-A24F-907D-B97749E0B5A7}"/>
              </a:ext>
            </a:extLst>
          </p:cNvPr>
          <p:cNvSpPr/>
          <p:nvPr/>
        </p:nvSpPr>
        <p:spPr>
          <a:xfrm>
            <a:off x="15409836" y="1137893"/>
            <a:ext cx="164465" cy="277495"/>
          </a:xfrm>
          <a:custGeom>
            <a:avLst/>
            <a:gdLst/>
            <a:ahLst/>
            <a:cxnLst/>
            <a:rect l="l" t="t" r="r" b="b"/>
            <a:pathLst>
              <a:path w="164465" h="277494">
                <a:moveTo>
                  <a:pt x="79076" y="0"/>
                </a:moveTo>
                <a:lnTo>
                  <a:pt x="0" y="0"/>
                </a:lnTo>
                <a:lnTo>
                  <a:pt x="0" y="277174"/>
                </a:lnTo>
                <a:lnTo>
                  <a:pt x="45412" y="277174"/>
                </a:lnTo>
                <a:lnTo>
                  <a:pt x="45412" y="158948"/>
                </a:lnTo>
                <a:lnTo>
                  <a:pt x="117959" y="158948"/>
                </a:lnTo>
                <a:lnTo>
                  <a:pt x="114300" y="149555"/>
                </a:lnTo>
                <a:lnTo>
                  <a:pt x="119263" y="148246"/>
                </a:lnTo>
                <a:lnTo>
                  <a:pt x="124299" y="145828"/>
                </a:lnTo>
                <a:lnTo>
                  <a:pt x="134477" y="138791"/>
                </a:lnTo>
                <a:lnTo>
                  <a:pt x="139105" y="134152"/>
                </a:lnTo>
                <a:lnTo>
                  <a:pt x="146126" y="124498"/>
                </a:lnTo>
                <a:lnTo>
                  <a:pt x="45412" y="124498"/>
                </a:lnTo>
                <a:lnTo>
                  <a:pt x="45412" y="39150"/>
                </a:lnTo>
                <a:lnTo>
                  <a:pt x="149940" y="39150"/>
                </a:lnTo>
                <a:lnTo>
                  <a:pt x="148671" y="36344"/>
                </a:lnTo>
                <a:lnTo>
                  <a:pt x="117775" y="7090"/>
                </a:lnTo>
                <a:lnTo>
                  <a:pt x="87514" y="282"/>
                </a:lnTo>
                <a:lnTo>
                  <a:pt x="79076" y="0"/>
                </a:lnTo>
                <a:close/>
              </a:path>
              <a:path w="164465" h="277494">
                <a:moveTo>
                  <a:pt x="117959" y="158948"/>
                </a:moveTo>
                <a:lnTo>
                  <a:pt x="71641" y="158948"/>
                </a:lnTo>
                <a:lnTo>
                  <a:pt x="114698" y="277174"/>
                </a:lnTo>
                <a:lnTo>
                  <a:pt x="164026" y="277174"/>
                </a:lnTo>
                <a:lnTo>
                  <a:pt x="117959" y="158948"/>
                </a:lnTo>
                <a:close/>
              </a:path>
              <a:path w="164465" h="277494">
                <a:moveTo>
                  <a:pt x="149940" y="39150"/>
                </a:moveTo>
                <a:lnTo>
                  <a:pt x="76730" y="39150"/>
                </a:lnTo>
                <a:lnTo>
                  <a:pt x="81432" y="39810"/>
                </a:lnTo>
                <a:lnTo>
                  <a:pt x="90824" y="42417"/>
                </a:lnTo>
                <a:lnTo>
                  <a:pt x="111567" y="73086"/>
                </a:lnTo>
                <a:lnTo>
                  <a:pt x="111567" y="81432"/>
                </a:lnTo>
                <a:lnTo>
                  <a:pt x="94453" y="118442"/>
                </a:lnTo>
                <a:lnTo>
                  <a:pt x="72039" y="124498"/>
                </a:lnTo>
                <a:lnTo>
                  <a:pt x="146126" y="124498"/>
                </a:lnTo>
                <a:lnTo>
                  <a:pt x="157507" y="86879"/>
                </a:lnTo>
                <a:lnTo>
                  <a:pt x="157764" y="79086"/>
                </a:lnTo>
                <a:lnTo>
                  <a:pt x="157396" y="69081"/>
                </a:lnTo>
                <a:lnTo>
                  <a:pt x="156292" y="59811"/>
                </a:lnTo>
                <a:lnTo>
                  <a:pt x="154456" y="51273"/>
                </a:lnTo>
                <a:lnTo>
                  <a:pt x="151890" y="43464"/>
                </a:lnTo>
                <a:lnTo>
                  <a:pt x="149940" y="3915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5">
            <a:extLst>
              <a:ext uri="{FF2B5EF4-FFF2-40B4-BE49-F238E27FC236}">
                <a16:creationId xmlns:a16="http://schemas.microsoft.com/office/drawing/2014/main" id="{DC6AAC1A-D831-EB4A-82BC-8FF5AA28D439}"/>
              </a:ext>
            </a:extLst>
          </p:cNvPr>
          <p:cNvSpPr/>
          <p:nvPr/>
        </p:nvSpPr>
        <p:spPr>
          <a:xfrm>
            <a:off x="15618491" y="1137893"/>
            <a:ext cx="173355" cy="277495"/>
          </a:xfrm>
          <a:custGeom>
            <a:avLst/>
            <a:gdLst/>
            <a:ahLst/>
            <a:cxnLst/>
            <a:rect l="l" t="t" r="r" b="b"/>
            <a:pathLst>
              <a:path w="173355" h="277494">
                <a:moveTo>
                  <a:pt x="173020" y="0"/>
                </a:moveTo>
                <a:lnTo>
                  <a:pt x="132299" y="0"/>
                </a:lnTo>
                <a:lnTo>
                  <a:pt x="132687" y="196925"/>
                </a:lnTo>
                <a:lnTo>
                  <a:pt x="131535" y="196925"/>
                </a:lnTo>
                <a:lnTo>
                  <a:pt x="53631" y="0"/>
                </a:lnTo>
                <a:lnTo>
                  <a:pt x="0" y="0"/>
                </a:lnTo>
                <a:lnTo>
                  <a:pt x="0" y="277174"/>
                </a:lnTo>
                <a:lnTo>
                  <a:pt x="42281" y="277174"/>
                </a:lnTo>
                <a:lnTo>
                  <a:pt x="41496" y="81432"/>
                </a:lnTo>
                <a:lnTo>
                  <a:pt x="42679" y="81432"/>
                </a:lnTo>
                <a:lnTo>
                  <a:pt x="121347" y="277174"/>
                </a:lnTo>
                <a:lnTo>
                  <a:pt x="173020" y="277174"/>
                </a:lnTo>
                <a:lnTo>
                  <a:pt x="173020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6">
            <a:extLst>
              <a:ext uri="{FF2B5EF4-FFF2-40B4-BE49-F238E27FC236}">
                <a16:creationId xmlns:a16="http://schemas.microsoft.com/office/drawing/2014/main" id="{7A460ACD-C807-4D4E-B579-17C19C617C7D}"/>
              </a:ext>
            </a:extLst>
          </p:cNvPr>
          <p:cNvSpPr/>
          <p:nvPr/>
        </p:nvSpPr>
        <p:spPr>
          <a:xfrm>
            <a:off x="15855709" y="1137900"/>
            <a:ext cx="280670" cy="277495"/>
          </a:xfrm>
          <a:custGeom>
            <a:avLst/>
            <a:gdLst/>
            <a:ahLst/>
            <a:cxnLst/>
            <a:rect l="l" t="t" r="r" b="b"/>
            <a:pathLst>
              <a:path w="280669" h="277494">
                <a:moveTo>
                  <a:pt x="46964" y="0"/>
                </a:moveTo>
                <a:lnTo>
                  <a:pt x="0" y="0"/>
                </a:lnTo>
                <a:lnTo>
                  <a:pt x="0" y="277177"/>
                </a:lnTo>
                <a:lnTo>
                  <a:pt x="46964" y="277177"/>
                </a:lnTo>
                <a:lnTo>
                  <a:pt x="46964" y="0"/>
                </a:lnTo>
                <a:close/>
              </a:path>
              <a:path w="280669" h="277494">
                <a:moveTo>
                  <a:pt x="280301" y="277177"/>
                </a:moveTo>
                <a:lnTo>
                  <a:pt x="265950" y="218440"/>
                </a:lnTo>
                <a:lnTo>
                  <a:pt x="256959" y="181660"/>
                </a:lnTo>
                <a:lnTo>
                  <a:pt x="223380" y="44246"/>
                </a:lnTo>
                <a:lnTo>
                  <a:pt x="212559" y="0"/>
                </a:lnTo>
                <a:lnTo>
                  <a:pt x="211785" y="0"/>
                </a:lnTo>
                <a:lnTo>
                  <a:pt x="211785" y="181660"/>
                </a:lnTo>
                <a:lnTo>
                  <a:pt x="150723" y="181660"/>
                </a:lnTo>
                <a:lnTo>
                  <a:pt x="180873" y="44246"/>
                </a:lnTo>
                <a:lnTo>
                  <a:pt x="182422" y="44246"/>
                </a:lnTo>
                <a:lnTo>
                  <a:pt x="211785" y="181660"/>
                </a:lnTo>
                <a:lnTo>
                  <a:pt x="211785" y="0"/>
                </a:lnTo>
                <a:lnTo>
                  <a:pt x="152679" y="0"/>
                </a:lnTo>
                <a:lnTo>
                  <a:pt x="83781" y="277177"/>
                </a:lnTo>
                <a:lnTo>
                  <a:pt x="130771" y="277177"/>
                </a:lnTo>
                <a:lnTo>
                  <a:pt x="144843" y="218440"/>
                </a:lnTo>
                <a:lnTo>
                  <a:pt x="217665" y="218440"/>
                </a:lnTo>
                <a:lnTo>
                  <a:pt x="231355" y="277177"/>
                </a:lnTo>
                <a:lnTo>
                  <a:pt x="280301" y="277177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3" name="object 37">
            <a:extLst>
              <a:ext uri="{FF2B5EF4-FFF2-40B4-BE49-F238E27FC236}">
                <a16:creationId xmlns:a16="http://schemas.microsoft.com/office/drawing/2014/main" id="{025F47CF-E08B-8A4C-904C-3C60A6314A95}"/>
              </a:ext>
            </a:extLst>
          </p:cNvPr>
          <p:cNvGrpSpPr/>
          <p:nvPr/>
        </p:nvGrpSpPr>
        <p:grpSpPr>
          <a:xfrm>
            <a:off x="14311348" y="2647843"/>
            <a:ext cx="2212975" cy="892810"/>
            <a:chOff x="14311348" y="2647843"/>
            <a:chExt cx="2212975" cy="892810"/>
          </a:xfrm>
        </p:grpSpPr>
        <p:sp>
          <p:nvSpPr>
            <p:cNvPr id="34" name="object 38">
              <a:extLst>
                <a:ext uri="{FF2B5EF4-FFF2-40B4-BE49-F238E27FC236}">
                  <a16:creationId xmlns:a16="http://schemas.microsoft.com/office/drawing/2014/main" id="{A5C9FEAA-85EB-FE45-8B1E-FAB94464AD49}"/>
                </a:ext>
              </a:extLst>
            </p:cNvPr>
            <p:cNvSpPr/>
            <p:nvPr/>
          </p:nvSpPr>
          <p:spPr>
            <a:xfrm>
              <a:off x="15707004" y="2647854"/>
              <a:ext cx="817244" cy="635635"/>
            </a:xfrm>
            <a:custGeom>
              <a:avLst/>
              <a:gdLst/>
              <a:ahLst/>
              <a:cxnLst/>
              <a:rect l="l" t="t" r="r" b="b"/>
              <a:pathLst>
                <a:path w="817244" h="635635">
                  <a:moveTo>
                    <a:pt x="305841" y="121018"/>
                  </a:moveTo>
                  <a:lnTo>
                    <a:pt x="296519" y="71234"/>
                  </a:lnTo>
                  <a:lnTo>
                    <a:pt x="275678" y="35737"/>
                  </a:lnTo>
                  <a:lnTo>
                    <a:pt x="234010" y="6121"/>
                  </a:lnTo>
                  <a:lnTo>
                    <a:pt x="206781" y="0"/>
                  </a:lnTo>
                  <a:lnTo>
                    <a:pt x="174205" y="5003"/>
                  </a:lnTo>
                  <a:lnTo>
                    <a:pt x="149504" y="22694"/>
                  </a:lnTo>
                  <a:lnTo>
                    <a:pt x="132156" y="51396"/>
                  </a:lnTo>
                  <a:lnTo>
                    <a:pt x="121653" y="89484"/>
                  </a:lnTo>
                  <a:lnTo>
                    <a:pt x="117487" y="135280"/>
                  </a:lnTo>
                  <a:lnTo>
                    <a:pt x="119164" y="187147"/>
                  </a:lnTo>
                  <a:lnTo>
                    <a:pt x="126161" y="243433"/>
                  </a:lnTo>
                  <a:lnTo>
                    <a:pt x="130238" y="293217"/>
                  </a:lnTo>
                  <a:lnTo>
                    <a:pt x="127215" y="344170"/>
                  </a:lnTo>
                  <a:lnTo>
                    <a:pt x="118211" y="395109"/>
                  </a:lnTo>
                  <a:lnTo>
                    <a:pt x="104317" y="444868"/>
                  </a:lnTo>
                  <a:lnTo>
                    <a:pt x="86626" y="492277"/>
                  </a:lnTo>
                  <a:lnTo>
                    <a:pt x="66255" y="536181"/>
                  </a:lnTo>
                  <a:lnTo>
                    <a:pt x="44284" y="575386"/>
                  </a:lnTo>
                  <a:lnTo>
                    <a:pt x="21844" y="608749"/>
                  </a:lnTo>
                  <a:lnTo>
                    <a:pt x="0" y="635088"/>
                  </a:lnTo>
                  <a:lnTo>
                    <a:pt x="67589" y="560793"/>
                  </a:lnTo>
                  <a:lnTo>
                    <a:pt x="125247" y="492074"/>
                  </a:lnTo>
                  <a:lnTo>
                    <a:pt x="173621" y="428739"/>
                  </a:lnTo>
                  <a:lnTo>
                    <a:pt x="213334" y="370611"/>
                  </a:lnTo>
                  <a:lnTo>
                    <a:pt x="245033" y="317512"/>
                  </a:lnTo>
                  <a:lnTo>
                    <a:pt x="269379" y="269252"/>
                  </a:lnTo>
                  <a:lnTo>
                    <a:pt x="286981" y="225653"/>
                  </a:lnTo>
                  <a:lnTo>
                    <a:pt x="298500" y="186537"/>
                  </a:lnTo>
                  <a:lnTo>
                    <a:pt x="304571" y="151714"/>
                  </a:lnTo>
                  <a:lnTo>
                    <a:pt x="305841" y="121018"/>
                  </a:lnTo>
                  <a:close/>
                </a:path>
                <a:path w="817244" h="635635">
                  <a:moveTo>
                    <a:pt x="664057" y="142481"/>
                  </a:moveTo>
                  <a:lnTo>
                    <a:pt x="636955" y="106870"/>
                  </a:lnTo>
                  <a:lnTo>
                    <a:pt x="597446" y="95948"/>
                  </a:lnTo>
                  <a:lnTo>
                    <a:pt x="570877" y="99174"/>
                  </a:lnTo>
                  <a:lnTo>
                    <a:pt x="503402" y="131051"/>
                  </a:lnTo>
                  <a:lnTo>
                    <a:pt x="462254" y="162928"/>
                  </a:lnTo>
                  <a:lnTo>
                    <a:pt x="415988" y="207568"/>
                  </a:lnTo>
                  <a:lnTo>
                    <a:pt x="364477" y="266598"/>
                  </a:lnTo>
                  <a:lnTo>
                    <a:pt x="307581" y="341617"/>
                  </a:lnTo>
                  <a:lnTo>
                    <a:pt x="334365" y="311518"/>
                  </a:lnTo>
                  <a:lnTo>
                    <a:pt x="373100" y="279615"/>
                  </a:lnTo>
                  <a:lnTo>
                    <a:pt x="420420" y="250571"/>
                  </a:lnTo>
                  <a:lnTo>
                    <a:pt x="473036" y="229031"/>
                  </a:lnTo>
                  <a:lnTo>
                    <a:pt x="527596" y="219646"/>
                  </a:lnTo>
                  <a:lnTo>
                    <a:pt x="586028" y="213601"/>
                  </a:lnTo>
                  <a:lnTo>
                    <a:pt x="632002" y="199110"/>
                  </a:lnTo>
                  <a:lnTo>
                    <a:pt x="659892" y="175602"/>
                  </a:lnTo>
                  <a:lnTo>
                    <a:pt x="664057" y="142481"/>
                  </a:lnTo>
                  <a:close/>
                </a:path>
                <a:path w="817244" h="635635">
                  <a:moveTo>
                    <a:pt x="817219" y="429031"/>
                  </a:moveTo>
                  <a:lnTo>
                    <a:pt x="802640" y="383781"/>
                  </a:lnTo>
                  <a:lnTo>
                    <a:pt x="759815" y="343077"/>
                  </a:lnTo>
                  <a:lnTo>
                    <a:pt x="711949" y="326542"/>
                  </a:lnTo>
                  <a:lnTo>
                    <a:pt x="681393" y="323291"/>
                  </a:lnTo>
                  <a:lnTo>
                    <a:pt x="646061" y="324180"/>
                  </a:lnTo>
                  <a:lnTo>
                    <a:pt x="605675" y="329819"/>
                  </a:lnTo>
                  <a:lnTo>
                    <a:pt x="559955" y="340829"/>
                  </a:lnTo>
                  <a:lnTo>
                    <a:pt x="508647" y="357809"/>
                  </a:lnTo>
                  <a:lnTo>
                    <a:pt x="451459" y="381368"/>
                  </a:lnTo>
                  <a:lnTo>
                    <a:pt x="388124" y="412115"/>
                  </a:lnTo>
                  <a:lnTo>
                    <a:pt x="318376" y="450646"/>
                  </a:lnTo>
                  <a:lnTo>
                    <a:pt x="241922" y="497586"/>
                  </a:lnTo>
                  <a:lnTo>
                    <a:pt x="158508" y="553529"/>
                  </a:lnTo>
                  <a:lnTo>
                    <a:pt x="187769" y="535787"/>
                  </a:lnTo>
                  <a:lnTo>
                    <a:pt x="224066" y="518490"/>
                  </a:lnTo>
                  <a:lnTo>
                    <a:pt x="266077" y="502526"/>
                  </a:lnTo>
                  <a:lnTo>
                    <a:pt x="312483" y="488823"/>
                  </a:lnTo>
                  <a:lnTo>
                    <a:pt x="361975" y="478294"/>
                  </a:lnTo>
                  <a:lnTo>
                    <a:pt x="413232" y="471868"/>
                  </a:lnTo>
                  <a:lnTo>
                    <a:pt x="464947" y="470446"/>
                  </a:lnTo>
                  <a:lnTo>
                    <a:pt x="515785" y="474954"/>
                  </a:lnTo>
                  <a:lnTo>
                    <a:pt x="564438" y="486308"/>
                  </a:lnTo>
                  <a:lnTo>
                    <a:pt x="619086" y="501497"/>
                  </a:lnTo>
                  <a:lnTo>
                    <a:pt x="670153" y="510768"/>
                  </a:lnTo>
                  <a:lnTo>
                    <a:pt x="716064" y="513384"/>
                  </a:lnTo>
                  <a:lnTo>
                    <a:pt x="755281" y="508596"/>
                  </a:lnTo>
                  <a:lnTo>
                    <a:pt x="807351" y="473798"/>
                  </a:lnTo>
                  <a:lnTo>
                    <a:pt x="817092" y="442290"/>
                  </a:lnTo>
                  <a:lnTo>
                    <a:pt x="817219" y="429031"/>
                  </a:lnTo>
                  <a:close/>
                </a:path>
              </a:pathLst>
            </a:custGeom>
            <a:solidFill>
              <a:srgbClr val="00B2E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9">
              <a:extLst>
                <a:ext uri="{FF2B5EF4-FFF2-40B4-BE49-F238E27FC236}">
                  <a16:creationId xmlns:a16="http://schemas.microsoft.com/office/drawing/2014/main" id="{9D7C32D8-9B8F-0B46-9460-1124B0350037}"/>
                </a:ext>
              </a:extLst>
            </p:cNvPr>
            <p:cNvSpPr/>
            <p:nvPr/>
          </p:nvSpPr>
          <p:spPr>
            <a:xfrm>
              <a:off x="14311348" y="2650911"/>
              <a:ext cx="2054860" cy="889635"/>
            </a:xfrm>
            <a:custGeom>
              <a:avLst/>
              <a:gdLst/>
              <a:ahLst/>
              <a:cxnLst/>
              <a:rect l="l" t="t" r="r" b="b"/>
              <a:pathLst>
                <a:path w="2054859" h="889635">
                  <a:moveTo>
                    <a:pt x="582693" y="0"/>
                  </a:moveTo>
                  <a:lnTo>
                    <a:pt x="540026" y="1228"/>
                  </a:lnTo>
                  <a:lnTo>
                    <a:pt x="485808" y="8613"/>
                  </a:lnTo>
                  <a:lnTo>
                    <a:pt x="433236" y="20297"/>
                  </a:lnTo>
                  <a:lnTo>
                    <a:pt x="382352" y="35900"/>
                  </a:lnTo>
                  <a:lnTo>
                    <a:pt x="333197" y="55044"/>
                  </a:lnTo>
                  <a:lnTo>
                    <a:pt x="285814" y="77350"/>
                  </a:lnTo>
                  <a:lnTo>
                    <a:pt x="240245" y="102441"/>
                  </a:lnTo>
                  <a:lnTo>
                    <a:pt x="196530" y="129936"/>
                  </a:lnTo>
                  <a:lnTo>
                    <a:pt x="154712" y="159458"/>
                  </a:lnTo>
                  <a:lnTo>
                    <a:pt x="114833" y="190627"/>
                  </a:lnTo>
                  <a:lnTo>
                    <a:pt x="76935" y="223065"/>
                  </a:lnTo>
                  <a:lnTo>
                    <a:pt x="41059" y="256394"/>
                  </a:lnTo>
                  <a:lnTo>
                    <a:pt x="7247" y="290235"/>
                  </a:lnTo>
                  <a:lnTo>
                    <a:pt x="0" y="359220"/>
                  </a:lnTo>
                  <a:lnTo>
                    <a:pt x="7663" y="398009"/>
                  </a:lnTo>
                  <a:lnTo>
                    <a:pt x="26476" y="437805"/>
                  </a:lnTo>
                  <a:lnTo>
                    <a:pt x="59157" y="477215"/>
                  </a:lnTo>
                  <a:lnTo>
                    <a:pt x="108427" y="514846"/>
                  </a:lnTo>
                  <a:lnTo>
                    <a:pt x="150366" y="514396"/>
                  </a:lnTo>
                  <a:lnTo>
                    <a:pt x="193567" y="516806"/>
                  </a:lnTo>
                  <a:lnTo>
                    <a:pt x="237837" y="522464"/>
                  </a:lnTo>
                  <a:lnTo>
                    <a:pt x="282987" y="531756"/>
                  </a:lnTo>
                  <a:lnTo>
                    <a:pt x="357185" y="554119"/>
                  </a:lnTo>
                  <a:lnTo>
                    <a:pt x="396179" y="568507"/>
                  </a:lnTo>
                  <a:lnTo>
                    <a:pt x="436364" y="584690"/>
                  </a:lnTo>
                  <a:lnTo>
                    <a:pt x="477688" y="602408"/>
                  </a:lnTo>
                  <a:lnTo>
                    <a:pt x="520096" y="621403"/>
                  </a:lnTo>
                  <a:lnTo>
                    <a:pt x="563536" y="641417"/>
                  </a:lnTo>
                  <a:lnTo>
                    <a:pt x="699513" y="704990"/>
                  </a:lnTo>
                  <a:lnTo>
                    <a:pt x="746546" y="726496"/>
                  </a:lnTo>
                  <a:lnTo>
                    <a:pt x="794344" y="747730"/>
                  </a:lnTo>
                  <a:lnTo>
                    <a:pt x="842854" y="768433"/>
                  </a:lnTo>
                  <a:lnTo>
                    <a:pt x="892021" y="788346"/>
                  </a:lnTo>
                  <a:lnTo>
                    <a:pt x="941793" y="807212"/>
                  </a:lnTo>
                  <a:lnTo>
                    <a:pt x="992117" y="824771"/>
                  </a:lnTo>
                  <a:lnTo>
                    <a:pt x="1042939" y="840767"/>
                  </a:lnTo>
                  <a:lnTo>
                    <a:pt x="1094206" y="854939"/>
                  </a:lnTo>
                  <a:lnTo>
                    <a:pt x="1145863" y="867031"/>
                  </a:lnTo>
                  <a:lnTo>
                    <a:pt x="1197859" y="876783"/>
                  </a:lnTo>
                  <a:lnTo>
                    <a:pt x="1250140" y="883938"/>
                  </a:lnTo>
                  <a:lnTo>
                    <a:pt x="1302652" y="888236"/>
                  </a:lnTo>
                  <a:lnTo>
                    <a:pt x="1355342" y="889421"/>
                  </a:lnTo>
                  <a:lnTo>
                    <a:pt x="1389890" y="886218"/>
                  </a:lnTo>
                  <a:lnTo>
                    <a:pt x="1439865" y="877762"/>
                  </a:lnTo>
                  <a:lnTo>
                    <a:pt x="1499855" y="865273"/>
                  </a:lnTo>
                  <a:lnTo>
                    <a:pt x="1564450" y="849974"/>
                  </a:lnTo>
                  <a:lnTo>
                    <a:pt x="1628241" y="833086"/>
                  </a:lnTo>
                  <a:lnTo>
                    <a:pt x="1685816" y="815830"/>
                  </a:lnTo>
                  <a:lnTo>
                    <a:pt x="1731766" y="799427"/>
                  </a:lnTo>
                  <a:lnTo>
                    <a:pt x="1760680" y="785099"/>
                  </a:lnTo>
                  <a:lnTo>
                    <a:pt x="1789566" y="773331"/>
                  </a:lnTo>
                  <a:lnTo>
                    <a:pt x="1831968" y="764904"/>
                  </a:lnTo>
                  <a:lnTo>
                    <a:pt x="1882253" y="757719"/>
                  </a:lnTo>
                  <a:lnTo>
                    <a:pt x="1934789" y="749675"/>
                  </a:lnTo>
                  <a:lnTo>
                    <a:pt x="1983941" y="738672"/>
                  </a:lnTo>
                  <a:lnTo>
                    <a:pt x="2024077" y="722609"/>
                  </a:lnTo>
                  <a:lnTo>
                    <a:pt x="2049563" y="699387"/>
                  </a:lnTo>
                  <a:lnTo>
                    <a:pt x="2054765" y="666904"/>
                  </a:lnTo>
                  <a:lnTo>
                    <a:pt x="2044834" y="645136"/>
                  </a:lnTo>
                  <a:lnTo>
                    <a:pt x="1995823" y="616160"/>
                  </a:lnTo>
                  <a:lnTo>
                    <a:pt x="1916323" y="603491"/>
                  </a:lnTo>
                  <a:lnTo>
                    <a:pt x="1868281" y="602106"/>
                  </a:lnTo>
                  <a:lnTo>
                    <a:pt x="1816386" y="603400"/>
                  </a:lnTo>
                  <a:lnTo>
                    <a:pt x="1761895" y="606907"/>
                  </a:lnTo>
                  <a:lnTo>
                    <a:pt x="1706063" y="612161"/>
                  </a:lnTo>
                  <a:lnTo>
                    <a:pt x="1650149" y="618696"/>
                  </a:lnTo>
                  <a:lnTo>
                    <a:pt x="1595407" y="626046"/>
                  </a:lnTo>
                  <a:lnTo>
                    <a:pt x="1543094" y="633745"/>
                  </a:lnTo>
                  <a:lnTo>
                    <a:pt x="1494468" y="641328"/>
                  </a:lnTo>
                  <a:lnTo>
                    <a:pt x="1413298" y="654279"/>
                  </a:lnTo>
                  <a:lnTo>
                    <a:pt x="1383267" y="658716"/>
                  </a:lnTo>
                  <a:lnTo>
                    <a:pt x="1303145" y="656895"/>
                  </a:lnTo>
                  <a:lnTo>
                    <a:pt x="1256736" y="648255"/>
                  </a:lnTo>
                  <a:lnTo>
                    <a:pt x="1207672" y="635171"/>
                  </a:lnTo>
                  <a:lnTo>
                    <a:pt x="1157135" y="618177"/>
                  </a:lnTo>
                  <a:lnTo>
                    <a:pt x="1106309" y="597805"/>
                  </a:lnTo>
                  <a:lnTo>
                    <a:pt x="1056376" y="574586"/>
                  </a:lnTo>
                  <a:lnTo>
                    <a:pt x="1008520" y="549054"/>
                  </a:lnTo>
                  <a:lnTo>
                    <a:pt x="963922" y="521740"/>
                  </a:lnTo>
                  <a:lnTo>
                    <a:pt x="923766" y="493176"/>
                  </a:lnTo>
                  <a:lnTo>
                    <a:pt x="889235" y="463896"/>
                  </a:lnTo>
                  <a:lnTo>
                    <a:pt x="861511" y="434432"/>
                  </a:lnTo>
                  <a:lnTo>
                    <a:pt x="831217" y="377078"/>
                  </a:lnTo>
                  <a:lnTo>
                    <a:pt x="831012" y="350254"/>
                  </a:lnTo>
                  <a:lnTo>
                    <a:pt x="841161" y="324235"/>
                  </a:lnTo>
                  <a:lnTo>
                    <a:pt x="857987" y="308614"/>
                  </a:lnTo>
                  <a:lnTo>
                    <a:pt x="880690" y="302203"/>
                  </a:lnTo>
                  <a:lnTo>
                    <a:pt x="908467" y="303812"/>
                  </a:lnTo>
                  <a:lnTo>
                    <a:pt x="976036" y="326342"/>
                  </a:lnTo>
                  <a:lnTo>
                    <a:pt x="1014224" y="344887"/>
                  </a:lnTo>
                  <a:lnTo>
                    <a:pt x="1054279" y="366699"/>
                  </a:lnTo>
                  <a:lnTo>
                    <a:pt x="1095399" y="390593"/>
                  </a:lnTo>
                  <a:lnTo>
                    <a:pt x="1177627" y="439869"/>
                  </a:lnTo>
                  <a:lnTo>
                    <a:pt x="1217131" y="462875"/>
                  </a:lnTo>
                  <a:lnTo>
                    <a:pt x="1254493" y="483209"/>
                  </a:lnTo>
                  <a:lnTo>
                    <a:pt x="1288910" y="499683"/>
                  </a:lnTo>
                  <a:lnTo>
                    <a:pt x="1319581" y="511108"/>
                  </a:lnTo>
                  <a:lnTo>
                    <a:pt x="1345704" y="516297"/>
                  </a:lnTo>
                  <a:lnTo>
                    <a:pt x="1366478" y="514061"/>
                  </a:lnTo>
                  <a:lnTo>
                    <a:pt x="1381100" y="503213"/>
                  </a:lnTo>
                  <a:lnTo>
                    <a:pt x="1386142" y="489317"/>
                  </a:lnTo>
                  <a:lnTo>
                    <a:pt x="1384173" y="471884"/>
                  </a:lnTo>
                  <a:lnTo>
                    <a:pt x="1361046" y="428014"/>
                  </a:lnTo>
                  <a:lnTo>
                    <a:pt x="1315409" y="374823"/>
                  </a:lnTo>
                  <a:lnTo>
                    <a:pt x="1285303" y="345737"/>
                  </a:lnTo>
                  <a:lnTo>
                    <a:pt x="1250952" y="315529"/>
                  </a:lnTo>
                  <a:lnTo>
                    <a:pt x="1212819" y="284599"/>
                  </a:lnTo>
                  <a:lnTo>
                    <a:pt x="1171363" y="253351"/>
                  </a:lnTo>
                  <a:lnTo>
                    <a:pt x="1127048" y="222187"/>
                  </a:lnTo>
                  <a:lnTo>
                    <a:pt x="1080333" y="191509"/>
                  </a:lnTo>
                  <a:lnTo>
                    <a:pt x="1031681" y="161720"/>
                  </a:lnTo>
                  <a:lnTo>
                    <a:pt x="981551" y="133222"/>
                  </a:lnTo>
                  <a:lnTo>
                    <a:pt x="930406" y="106417"/>
                  </a:lnTo>
                  <a:lnTo>
                    <a:pt x="878707" y="81708"/>
                  </a:lnTo>
                  <a:lnTo>
                    <a:pt x="826914" y="59497"/>
                  </a:lnTo>
                  <a:lnTo>
                    <a:pt x="775489" y="40187"/>
                  </a:lnTo>
                  <a:lnTo>
                    <a:pt x="724894" y="24180"/>
                  </a:lnTo>
                  <a:lnTo>
                    <a:pt x="675588" y="11878"/>
                  </a:lnTo>
                  <a:lnTo>
                    <a:pt x="628034" y="3684"/>
                  </a:lnTo>
                  <a:lnTo>
                    <a:pt x="582693" y="0"/>
                  </a:lnTo>
                  <a:close/>
                </a:path>
              </a:pathLst>
            </a:custGeom>
            <a:solidFill>
              <a:srgbClr val="F794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7" name="object 2">
            <a:extLst>
              <a:ext uri="{FF2B5EF4-FFF2-40B4-BE49-F238E27FC236}">
                <a16:creationId xmlns:a16="http://schemas.microsoft.com/office/drawing/2014/main" id="{D32E5556-EA2B-AC40-B198-93408B2F99B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669477" cy="11308556"/>
          </a:xfrm>
          <a:prstGeom prst="rect">
            <a:avLst/>
          </a:prstGeom>
        </p:spPr>
      </p:pic>
      <p:sp>
        <p:nvSpPr>
          <p:cNvPr id="38" name="object 4">
            <a:extLst>
              <a:ext uri="{FF2B5EF4-FFF2-40B4-BE49-F238E27FC236}">
                <a16:creationId xmlns:a16="http://schemas.microsoft.com/office/drawing/2014/main" id="{1CC705F7-DA60-D344-94C8-5270651A10E6}"/>
              </a:ext>
            </a:extLst>
          </p:cNvPr>
          <p:cNvSpPr/>
          <p:nvPr/>
        </p:nvSpPr>
        <p:spPr>
          <a:xfrm>
            <a:off x="3078677" y="6358120"/>
            <a:ext cx="4911725" cy="1554480"/>
          </a:xfrm>
          <a:custGeom>
            <a:avLst/>
            <a:gdLst/>
            <a:ahLst/>
            <a:cxnLst/>
            <a:rect l="l" t="t" r="r" b="b"/>
            <a:pathLst>
              <a:path w="4911725" h="1554479">
                <a:moveTo>
                  <a:pt x="431327" y="39590"/>
                </a:moveTo>
                <a:lnTo>
                  <a:pt x="0" y="39590"/>
                </a:lnTo>
                <a:lnTo>
                  <a:pt x="554265" y="889742"/>
                </a:lnTo>
                <a:lnTo>
                  <a:pt x="554265" y="1514854"/>
                </a:lnTo>
                <a:lnTo>
                  <a:pt x="910579" y="1514854"/>
                </a:lnTo>
                <a:lnTo>
                  <a:pt x="910579" y="889742"/>
                </a:lnTo>
                <a:lnTo>
                  <a:pt x="1113393" y="585521"/>
                </a:lnTo>
                <a:lnTo>
                  <a:pt x="745966" y="585521"/>
                </a:lnTo>
                <a:lnTo>
                  <a:pt x="431327" y="39590"/>
                </a:lnTo>
                <a:close/>
              </a:path>
              <a:path w="4911725" h="1554479">
                <a:moveTo>
                  <a:pt x="1477347" y="39590"/>
                </a:moveTo>
                <a:lnTo>
                  <a:pt x="1060606" y="39590"/>
                </a:lnTo>
                <a:lnTo>
                  <a:pt x="745966" y="585521"/>
                </a:lnTo>
                <a:lnTo>
                  <a:pt x="1113393" y="585521"/>
                </a:lnTo>
                <a:lnTo>
                  <a:pt x="1477347" y="39590"/>
                </a:lnTo>
                <a:close/>
              </a:path>
              <a:path w="4911725" h="1554479">
                <a:moveTo>
                  <a:pt x="2437925" y="0"/>
                </a:moveTo>
                <a:lnTo>
                  <a:pt x="2380989" y="1505"/>
                </a:lnTo>
                <a:lnTo>
                  <a:pt x="2325507" y="6022"/>
                </a:lnTo>
                <a:lnTo>
                  <a:pt x="2271476" y="13549"/>
                </a:lnTo>
                <a:lnTo>
                  <a:pt x="2218895" y="24084"/>
                </a:lnTo>
                <a:lnTo>
                  <a:pt x="2167760" y="37627"/>
                </a:lnTo>
                <a:lnTo>
                  <a:pt x="2118071" y="54176"/>
                </a:lnTo>
                <a:lnTo>
                  <a:pt x="2070203" y="73514"/>
                </a:lnTo>
                <a:lnTo>
                  <a:pt x="2024533" y="95395"/>
                </a:lnTo>
                <a:lnTo>
                  <a:pt x="1981062" y="119819"/>
                </a:lnTo>
                <a:lnTo>
                  <a:pt x="1939792" y="146789"/>
                </a:lnTo>
                <a:lnTo>
                  <a:pt x="1900724" y="176305"/>
                </a:lnTo>
                <a:lnTo>
                  <a:pt x="1863859" y="208370"/>
                </a:lnTo>
                <a:lnTo>
                  <a:pt x="1829384" y="242898"/>
                </a:lnTo>
                <a:lnTo>
                  <a:pt x="1797518" y="279800"/>
                </a:lnTo>
                <a:lnTo>
                  <a:pt x="1768260" y="319075"/>
                </a:lnTo>
                <a:lnTo>
                  <a:pt x="1741609" y="360721"/>
                </a:lnTo>
                <a:lnTo>
                  <a:pt x="1717564" y="404735"/>
                </a:lnTo>
                <a:lnTo>
                  <a:pt x="1696126" y="451117"/>
                </a:lnTo>
                <a:lnTo>
                  <a:pt x="1677652" y="499656"/>
                </a:lnTo>
                <a:lnTo>
                  <a:pt x="1662543" y="550104"/>
                </a:lnTo>
                <a:lnTo>
                  <a:pt x="1650795" y="602460"/>
                </a:lnTo>
                <a:lnTo>
                  <a:pt x="1642406" y="656724"/>
                </a:lnTo>
                <a:lnTo>
                  <a:pt x="1637375" y="712894"/>
                </a:lnTo>
                <a:lnTo>
                  <a:pt x="1635698" y="770971"/>
                </a:lnTo>
                <a:lnTo>
                  <a:pt x="1637375" y="828476"/>
                </a:lnTo>
                <a:lnTo>
                  <a:pt x="1642406" y="884303"/>
                </a:lnTo>
                <a:lnTo>
                  <a:pt x="1650795" y="938453"/>
                </a:lnTo>
                <a:lnTo>
                  <a:pt x="1662543" y="990923"/>
                </a:lnTo>
                <a:lnTo>
                  <a:pt x="1677652" y="1041714"/>
                </a:lnTo>
                <a:lnTo>
                  <a:pt x="1696126" y="1090825"/>
                </a:lnTo>
                <a:lnTo>
                  <a:pt x="1717564" y="1137945"/>
                </a:lnTo>
                <a:lnTo>
                  <a:pt x="1741609" y="1182745"/>
                </a:lnTo>
                <a:lnTo>
                  <a:pt x="1768260" y="1225227"/>
                </a:lnTo>
                <a:lnTo>
                  <a:pt x="1797518" y="1265392"/>
                </a:lnTo>
                <a:lnTo>
                  <a:pt x="1829384" y="1303245"/>
                </a:lnTo>
                <a:lnTo>
                  <a:pt x="1863859" y="1338786"/>
                </a:lnTo>
                <a:lnTo>
                  <a:pt x="1900724" y="1371861"/>
                </a:lnTo>
                <a:lnTo>
                  <a:pt x="1939792" y="1402333"/>
                </a:lnTo>
                <a:lnTo>
                  <a:pt x="1981062" y="1430202"/>
                </a:lnTo>
                <a:lnTo>
                  <a:pt x="2024533" y="1455467"/>
                </a:lnTo>
                <a:lnTo>
                  <a:pt x="2070203" y="1478128"/>
                </a:lnTo>
                <a:lnTo>
                  <a:pt x="2118071" y="1498184"/>
                </a:lnTo>
                <a:lnTo>
                  <a:pt x="2167760" y="1515375"/>
                </a:lnTo>
                <a:lnTo>
                  <a:pt x="2218895" y="1529440"/>
                </a:lnTo>
                <a:lnTo>
                  <a:pt x="2271476" y="1540379"/>
                </a:lnTo>
                <a:lnTo>
                  <a:pt x="2325507" y="1548193"/>
                </a:lnTo>
                <a:lnTo>
                  <a:pt x="2380989" y="1552882"/>
                </a:lnTo>
                <a:lnTo>
                  <a:pt x="2437925" y="1554444"/>
                </a:lnTo>
                <a:lnTo>
                  <a:pt x="2494873" y="1552882"/>
                </a:lnTo>
                <a:lnTo>
                  <a:pt x="2550433" y="1548193"/>
                </a:lnTo>
                <a:lnTo>
                  <a:pt x="2604606" y="1540379"/>
                </a:lnTo>
                <a:lnTo>
                  <a:pt x="2657393" y="1529440"/>
                </a:lnTo>
                <a:lnTo>
                  <a:pt x="2708796" y="1515375"/>
                </a:lnTo>
                <a:lnTo>
                  <a:pt x="2758816" y="1498184"/>
                </a:lnTo>
                <a:lnTo>
                  <a:pt x="2806995" y="1478128"/>
                </a:lnTo>
                <a:lnTo>
                  <a:pt x="2852919" y="1455467"/>
                </a:lnTo>
                <a:lnTo>
                  <a:pt x="2896587" y="1430202"/>
                </a:lnTo>
                <a:lnTo>
                  <a:pt x="2938000" y="1402333"/>
                </a:lnTo>
                <a:lnTo>
                  <a:pt x="2977159" y="1371861"/>
                </a:lnTo>
                <a:lnTo>
                  <a:pt x="3014065" y="1338786"/>
                </a:lnTo>
                <a:lnTo>
                  <a:pt x="3048526" y="1303245"/>
                </a:lnTo>
                <a:lnTo>
                  <a:pt x="3080385" y="1265392"/>
                </a:lnTo>
                <a:lnTo>
                  <a:pt x="3106612" y="1229386"/>
                </a:lnTo>
                <a:lnTo>
                  <a:pt x="2437925" y="1229386"/>
                </a:lnTo>
                <a:lnTo>
                  <a:pt x="2392080" y="1227238"/>
                </a:lnTo>
                <a:lnTo>
                  <a:pt x="2348315" y="1220792"/>
                </a:lnTo>
                <a:lnTo>
                  <a:pt x="2306640" y="1210047"/>
                </a:lnTo>
                <a:lnTo>
                  <a:pt x="2267061" y="1195000"/>
                </a:lnTo>
                <a:lnTo>
                  <a:pt x="2229871" y="1176185"/>
                </a:lnTo>
                <a:lnTo>
                  <a:pt x="2195420" y="1154116"/>
                </a:lnTo>
                <a:lnTo>
                  <a:pt x="2163709" y="1128789"/>
                </a:lnTo>
                <a:lnTo>
                  <a:pt x="2134741" y="1100196"/>
                </a:lnTo>
                <a:lnTo>
                  <a:pt x="2108624" y="1068490"/>
                </a:lnTo>
                <a:lnTo>
                  <a:pt x="2085511" y="1033782"/>
                </a:lnTo>
                <a:lnTo>
                  <a:pt x="2065395" y="996078"/>
                </a:lnTo>
                <a:lnTo>
                  <a:pt x="2048272" y="955384"/>
                </a:lnTo>
                <a:lnTo>
                  <a:pt x="2034598" y="912207"/>
                </a:lnTo>
                <a:lnTo>
                  <a:pt x="2024831" y="867080"/>
                </a:lnTo>
                <a:lnTo>
                  <a:pt x="2018970" y="820002"/>
                </a:lnTo>
                <a:lnTo>
                  <a:pt x="2017017" y="770971"/>
                </a:lnTo>
                <a:lnTo>
                  <a:pt x="2018902" y="723836"/>
                </a:lnTo>
                <a:lnTo>
                  <a:pt x="2024562" y="678258"/>
                </a:lnTo>
                <a:lnTo>
                  <a:pt x="2034002" y="634236"/>
                </a:lnTo>
                <a:lnTo>
                  <a:pt x="2047225" y="591772"/>
                </a:lnTo>
                <a:lnTo>
                  <a:pt x="2063953" y="551604"/>
                </a:lnTo>
                <a:lnTo>
                  <a:pt x="2083947" y="514424"/>
                </a:lnTo>
                <a:lnTo>
                  <a:pt x="2107199" y="480236"/>
                </a:lnTo>
                <a:lnTo>
                  <a:pt x="2133704" y="449043"/>
                </a:lnTo>
                <a:lnTo>
                  <a:pt x="2163135" y="420913"/>
                </a:lnTo>
                <a:lnTo>
                  <a:pt x="2195168" y="395908"/>
                </a:lnTo>
                <a:lnTo>
                  <a:pt x="2229809" y="374026"/>
                </a:lnTo>
                <a:lnTo>
                  <a:pt x="2267061" y="355266"/>
                </a:lnTo>
                <a:lnTo>
                  <a:pt x="2306640" y="340230"/>
                </a:lnTo>
                <a:lnTo>
                  <a:pt x="2348315" y="329487"/>
                </a:lnTo>
                <a:lnTo>
                  <a:pt x="2392080" y="323040"/>
                </a:lnTo>
                <a:lnTo>
                  <a:pt x="2437925" y="320890"/>
                </a:lnTo>
                <a:lnTo>
                  <a:pt x="3110804" y="320890"/>
                </a:lnTo>
                <a:lnTo>
                  <a:pt x="3109642" y="319075"/>
                </a:lnTo>
                <a:lnTo>
                  <a:pt x="3080385" y="279800"/>
                </a:lnTo>
                <a:lnTo>
                  <a:pt x="3048526" y="242898"/>
                </a:lnTo>
                <a:lnTo>
                  <a:pt x="3014065" y="208370"/>
                </a:lnTo>
                <a:lnTo>
                  <a:pt x="2977159" y="176305"/>
                </a:lnTo>
                <a:lnTo>
                  <a:pt x="2938000" y="146789"/>
                </a:lnTo>
                <a:lnTo>
                  <a:pt x="2896587" y="119819"/>
                </a:lnTo>
                <a:lnTo>
                  <a:pt x="2852919" y="95395"/>
                </a:lnTo>
                <a:lnTo>
                  <a:pt x="2806995" y="73514"/>
                </a:lnTo>
                <a:lnTo>
                  <a:pt x="2758816" y="54176"/>
                </a:lnTo>
                <a:lnTo>
                  <a:pt x="2708796" y="37627"/>
                </a:lnTo>
                <a:lnTo>
                  <a:pt x="2657393" y="24084"/>
                </a:lnTo>
                <a:lnTo>
                  <a:pt x="2604606" y="13549"/>
                </a:lnTo>
                <a:lnTo>
                  <a:pt x="2550433" y="6022"/>
                </a:lnTo>
                <a:lnTo>
                  <a:pt x="2494873" y="1505"/>
                </a:lnTo>
                <a:lnTo>
                  <a:pt x="2437925" y="0"/>
                </a:lnTo>
                <a:close/>
              </a:path>
              <a:path w="4911725" h="1554479">
                <a:moveTo>
                  <a:pt x="3110804" y="320890"/>
                </a:moveTo>
                <a:lnTo>
                  <a:pt x="2437925" y="320890"/>
                </a:lnTo>
                <a:lnTo>
                  <a:pt x="2483831" y="323040"/>
                </a:lnTo>
                <a:lnTo>
                  <a:pt x="2527782" y="329487"/>
                </a:lnTo>
                <a:lnTo>
                  <a:pt x="2569780" y="340230"/>
                </a:lnTo>
                <a:lnTo>
                  <a:pt x="2609826" y="355266"/>
                </a:lnTo>
                <a:lnTo>
                  <a:pt x="2647461" y="374026"/>
                </a:lnTo>
                <a:lnTo>
                  <a:pt x="2682229" y="395908"/>
                </a:lnTo>
                <a:lnTo>
                  <a:pt x="2714135" y="420913"/>
                </a:lnTo>
                <a:lnTo>
                  <a:pt x="2743183" y="449043"/>
                </a:lnTo>
                <a:lnTo>
                  <a:pt x="2769288" y="480236"/>
                </a:lnTo>
                <a:lnTo>
                  <a:pt x="2792407" y="514424"/>
                </a:lnTo>
                <a:lnTo>
                  <a:pt x="2812533" y="551604"/>
                </a:lnTo>
                <a:lnTo>
                  <a:pt x="2829662" y="591772"/>
                </a:lnTo>
                <a:lnTo>
                  <a:pt x="2843336" y="634236"/>
                </a:lnTo>
                <a:lnTo>
                  <a:pt x="2853104" y="678258"/>
                </a:lnTo>
                <a:lnTo>
                  <a:pt x="2858964" y="723836"/>
                </a:lnTo>
                <a:lnTo>
                  <a:pt x="2860918" y="770971"/>
                </a:lnTo>
                <a:lnTo>
                  <a:pt x="2858964" y="820002"/>
                </a:lnTo>
                <a:lnTo>
                  <a:pt x="2853104" y="867080"/>
                </a:lnTo>
                <a:lnTo>
                  <a:pt x="2843336" y="912207"/>
                </a:lnTo>
                <a:lnTo>
                  <a:pt x="2829662" y="955384"/>
                </a:lnTo>
                <a:lnTo>
                  <a:pt x="2812471" y="996078"/>
                </a:lnTo>
                <a:lnTo>
                  <a:pt x="2792155" y="1033782"/>
                </a:lnTo>
                <a:lnTo>
                  <a:pt x="2768714" y="1068490"/>
                </a:lnTo>
                <a:lnTo>
                  <a:pt x="2742146" y="1100196"/>
                </a:lnTo>
                <a:lnTo>
                  <a:pt x="2712710" y="1128789"/>
                </a:lnTo>
                <a:lnTo>
                  <a:pt x="2680667" y="1154116"/>
                </a:lnTo>
                <a:lnTo>
                  <a:pt x="2646024" y="1176185"/>
                </a:lnTo>
                <a:lnTo>
                  <a:pt x="2608789" y="1195000"/>
                </a:lnTo>
                <a:lnTo>
                  <a:pt x="2569193" y="1210047"/>
                </a:lnTo>
                <a:lnTo>
                  <a:pt x="2527519" y="1220792"/>
                </a:lnTo>
                <a:lnTo>
                  <a:pt x="2483765" y="1227238"/>
                </a:lnTo>
                <a:lnTo>
                  <a:pt x="2437925" y="1229386"/>
                </a:lnTo>
                <a:lnTo>
                  <a:pt x="3106612" y="1229386"/>
                </a:lnTo>
                <a:lnTo>
                  <a:pt x="3136297" y="1182745"/>
                </a:lnTo>
                <a:lnTo>
                  <a:pt x="3160353" y="1137945"/>
                </a:lnTo>
                <a:lnTo>
                  <a:pt x="3181808" y="1090825"/>
                </a:lnTo>
                <a:lnTo>
                  <a:pt x="3200267" y="1041714"/>
                </a:lnTo>
                <a:lnTo>
                  <a:pt x="3215373" y="990923"/>
                </a:lnTo>
                <a:lnTo>
                  <a:pt x="3227124" y="938453"/>
                </a:lnTo>
                <a:lnTo>
                  <a:pt x="3235519" y="884303"/>
                </a:lnTo>
                <a:lnTo>
                  <a:pt x="3240556" y="828476"/>
                </a:lnTo>
                <a:lnTo>
                  <a:pt x="3242236" y="770971"/>
                </a:lnTo>
                <a:lnTo>
                  <a:pt x="3240556" y="712894"/>
                </a:lnTo>
                <a:lnTo>
                  <a:pt x="3235519" y="656724"/>
                </a:lnTo>
                <a:lnTo>
                  <a:pt x="3227124" y="602460"/>
                </a:lnTo>
                <a:lnTo>
                  <a:pt x="3215373" y="550104"/>
                </a:lnTo>
                <a:lnTo>
                  <a:pt x="3200267" y="499656"/>
                </a:lnTo>
                <a:lnTo>
                  <a:pt x="3181808" y="451117"/>
                </a:lnTo>
                <a:lnTo>
                  <a:pt x="3160353" y="404735"/>
                </a:lnTo>
                <a:lnTo>
                  <a:pt x="3136297" y="360721"/>
                </a:lnTo>
                <a:lnTo>
                  <a:pt x="3110804" y="320890"/>
                </a:lnTo>
                <a:close/>
              </a:path>
              <a:path w="4911725" h="1554479">
                <a:moveTo>
                  <a:pt x="4000694" y="39590"/>
                </a:moveTo>
                <a:lnTo>
                  <a:pt x="3646464" y="39590"/>
                </a:lnTo>
                <a:lnTo>
                  <a:pt x="3646486" y="959165"/>
                </a:lnTo>
                <a:lnTo>
                  <a:pt x="3648215" y="1010895"/>
                </a:lnTo>
                <a:lnTo>
                  <a:pt x="3653466" y="1061364"/>
                </a:lnTo>
                <a:lnTo>
                  <a:pt x="3662217" y="1109914"/>
                </a:lnTo>
                <a:lnTo>
                  <a:pt x="3674469" y="1156546"/>
                </a:lnTo>
                <a:lnTo>
                  <a:pt x="3690222" y="1201261"/>
                </a:lnTo>
                <a:lnTo>
                  <a:pt x="3709226" y="1243769"/>
                </a:lnTo>
                <a:lnTo>
                  <a:pt x="3731230" y="1283776"/>
                </a:lnTo>
                <a:lnTo>
                  <a:pt x="3756234" y="1321283"/>
                </a:lnTo>
                <a:lnTo>
                  <a:pt x="3784239" y="1356289"/>
                </a:lnTo>
                <a:lnTo>
                  <a:pt x="3815245" y="1388795"/>
                </a:lnTo>
                <a:lnTo>
                  <a:pt x="3849166" y="1418675"/>
                </a:lnTo>
                <a:lnTo>
                  <a:pt x="3885919" y="1445803"/>
                </a:lnTo>
                <a:lnTo>
                  <a:pt x="3925507" y="1470181"/>
                </a:lnTo>
                <a:lnTo>
                  <a:pt x="3967932" y="1491809"/>
                </a:lnTo>
                <a:lnTo>
                  <a:pt x="4013197" y="1510686"/>
                </a:lnTo>
                <a:lnTo>
                  <a:pt x="4061037" y="1526439"/>
                </a:lnTo>
                <a:lnTo>
                  <a:pt x="4111212" y="1538691"/>
                </a:lnTo>
                <a:lnTo>
                  <a:pt x="4163721" y="1547443"/>
                </a:lnTo>
                <a:lnTo>
                  <a:pt x="4218565" y="1552694"/>
                </a:lnTo>
                <a:lnTo>
                  <a:pt x="4275744" y="1554444"/>
                </a:lnTo>
                <a:lnTo>
                  <a:pt x="4332211" y="1552694"/>
                </a:lnTo>
                <a:lnTo>
                  <a:pt x="4386595" y="1547443"/>
                </a:lnTo>
                <a:lnTo>
                  <a:pt x="4438895" y="1538691"/>
                </a:lnTo>
                <a:lnTo>
                  <a:pt x="4489114" y="1526439"/>
                </a:lnTo>
                <a:lnTo>
                  <a:pt x="4537254" y="1510686"/>
                </a:lnTo>
                <a:lnTo>
                  <a:pt x="4582959" y="1491809"/>
                </a:lnTo>
                <a:lnTo>
                  <a:pt x="4625922" y="1470181"/>
                </a:lnTo>
                <a:lnTo>
                  <a:pt x="4666139" y="1445803"/>
                </a:lnTo>
                <a:lnTo>
                  <a:pt x="4703608" y="1418675"/>
                </a:lnTo>
                <a:lnTo>
                  <a:pt x="4738326" y="1388795"/>
                </a:lnTo>
                <a:lnTo>
                  <a:pt x="4770115" y="1356289"/>
                </a:lnTo>
                <a:lnTo>
                  <a:pt x="4798824" y="1321283"/>
                </a:lnTo>
                <a:lnTo>
                  <a:pt x="4824453" y="1283776"/>
                </a:lnTo>
                <a:lnTo>
                  <a:pt x="4847005" y="1243769"/>
                </a:lnTo>
                <a:lnTo>
                  <a:pt x="4851685" y="1233554"/>
                </a:lnTo>
                <a:lnTo>
                  <a:pt x="4277827" y="1233554"/>
                </a:lnTo>
                <a:lnTo>
                  <a:pt x="4241689" y="1231991"/>
                </a:lnTo>
                <a:lnTo>
                  <a:pt x="4177619" y="1219489"/>
                </a:lnTo>
                <a:lnTo>
                  <a:pt x="4124418" y="1194941"/>
                </a:lnTo>
                <a:lnTo>
                  <a:pt x="4081698" y="1161086"/>
                </a:lnTo>
                <a:lnTo>
                  <a:pt x="4049134" y="1118769"/>
                </a:lnTo>
                <a:lnTo>
                  <a:pt x="4025179" y="1070319"/>
                </a:lnTo>
                <a:lnTo>
                  <a:pt x="4009489" y="1016466"/>
                </a:lnTo>
                <a:lnTo>
                  <a:pt x="4001672" y="959165"/>
                </a:lnTo>
                <a:lnTo>
                  <a:pt x="4000694" y="929332"/>
                </a:lnTo>
                <a:lnTo>
                  <a:pt x="4000694" y="39590"/>
                </a:lnTo>
                <a:close/>
              </a:path>
              <a:path w="4911725" h="1554479">
                <a:moveTo>
                  <a:pt x="4911274" y="39590"/>
                </a:moveTo>
                <a:lnTo>
                  <a:pt x="4554960" y="39590"/>
                </a:lnTo>
                <a:lnTo>
                  <a:pt x="4554960" y="929332"/>
                </a:lnTo>
                <a:lnTo>
                  <a:pt x="4554046" y="959165"/>
                </a:lnTo>
                <a:lnTo>
                  <a:pt x="4546748" y="1016466"/>
                </a:lnTo>
                <a:lnTo>
                  <a:pt x="4531905" y="1070319"/>
                </a:lnTo>
                <a:lnTo>
                  <a:pt x="4507939" y="1118769"/>
                </a:lnTo>
                <a:lnTo>
                  <a:pt x="4474542" y="1161086"/>
                </a:lnTo>
                <a:lnTo>
                  <a:pt x="4431309" y="1194941"/>
                </a:lnTo>
                <a:lnTo>
                  <a:pt x="4378045" y="1219489"/>
                </a:lnTo>
                <a:lnTo>
                  <a:pt x="4313967" y="1231991"/>
                </a:lnTo>
                <a:lnTo>
                  <a:pt x="4277827" y="1233554"/>
                </a:lnTo>
                <a:lnTo>
                  <a:pt x="4851685" y="1233554"/>
                </a:lnTo>
                <a:lnTo>
                  <a:pt x="4882602" y="1156546"/>
                </a:lnTo>
                <a:lnTo>
                  <a:pt x="4895144" y="1109914"/>
                </a:lnTo>
                <a:lnTo>
                  <a:pt x="4904104" y="1061364"/>
                </a:lnTo>
                <a:lnTo>
                  <a:pt x="4909481" y="1010895"/>
                </a:lnTo>
                <a:lnTo>
                  <a:pt x="4911251" y="959165"/>
                </a:lnTo>
                <a:lnTo>
                  <a:pt x="4911274" y="3959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5">
            <a:extLst>
              <a:ext uri="{FF2B5EF4-FFF2-40B4-BE49-F238E27FC236}">
                <a16:creationId xmlns:a16="http://schemas.microsoft.com/office/drawing/2014/main" id="{4D44242A-8DA3-A84F-B9E7-C19237C915DE}"/>
              </a:ext>
            </a:extLst>
          </p:cNvPr>
          <p:cNvSpPr/>
          <p:nvPr/>
        </p:nvSpPr>
        <p:spPr>
          <a:xfrm>
            <a:off x="1554457" y="4483735"/>
            <a:ext cx="8208009" cy="1475740"/>
          </a:xfrm>
          <a:custGeom>
            <a:avLst/>
            <a:gdLst/>
            <a:ahLst/>
            <a:cxnLst/>
            <a:rect l="l" t="t" r="r" b="b"/>
            <a:pathLst>
              <a:path w="8208009" h="1475739">
                <a:moveTo>
                  <a:pt x="773054" y="304221"/>
                </a:moveTo>
                <a:lnTo>
                  <a:pt x="416741" y="304221"/>
                </a:lnTo>
                <a:lnTo>
                  <a:pt x="416741" y="1475263"/>
                </a:lnTo>
                <a:lnTo>
                  <a:pt x="773054" y="1475263"/>
                </a:lnTo>
                <a:lnTo>
                  <a:pt x="773054" y="304221"/>
                </a:lnTo>
                <a:close/>
              </a:path>
              <a:path w="8208009" h="1475739">
                <a:moveTo>
                  <a:pt x="1189796" y="0"/>
                </a:moveTo>
                <a:lnTo>
                  <a:pt x="0" y="0"/>
                </a:lnTo>
                <a:lnTo>
                  <a:pt x="0" y="304221"/>
                </a:lnTo>
                <a:lnTo>
                  <a:pt x="1189796" y="304221"/>
                </a:lnTo>
                <a:lnTo>
                  <a:pt x="1189796" y="0"/>
                </a:lnTo>
                <a:close/>
              </a:path>
              <a:path w="8208009" h="1475739">
                <a:moveTo>
                  <a:pt x="1891994" y="0"/>
                </a:moveTo>
                <a:lnTo>
                  <a:pt x="1535680" y="0"/>
                </a:lnTo>
                <a:lnTo>
                  <a:pt x="1535680" y="1475263"/>
                </a:lnTo>
                <a:lnTo>
                  <a:pt x="1891994" y="1475263"/>
                </a:lnTo>
                <a:lnTo>
                  <a:pt x="1891994" y="858486"/>
                </a:lnTo>
                <a:lnTo>
                  <a:pt x="2823411" y="858486"/>
                </a:lnTo>
                <a:lnTo>
                  <a:pt x="2823411" y="558433"/>
                </a:lnTo>
                <a:lnTo>
                  <a:pt x="1891994" y="558433"/>
                </a:lnTo>
                <a:lnTo>
                  <a:pt x="1891994" y="0"/>
                </a:lnTo>
                <a:close/>
              </a:path>
              <a:path w="8208009" h="1475739">
                <a:moveTo>
                  <a:pt x="2823411" y="858486"/>
                </a:moveTo>
                <a:lnTo>
                  <a:pt x="2467097" y="858486"/>
                </a:lnTo>
                <a:lnTo>
                  <a:pt x="2467097" y="1475263"/>
                </a:lnTo>
                <a:lnTo>
                  <a:pt x="2823411" y="1475263"/>
                </a:lnTo>
                <a:lnTo>
                  <a:pt x="2823411" y="858486"/>
                </a:lnTo>
                <a:close/>
              </a:path>
              <a:path w="8208009" h="1475739">
                <a:moveTo>
                  <a:pt x="2823411" y="0"/>
                </a:moveTo>
                <a:lnTo>
                  <a:pt x="2467097" y="0"/>
                </a:lnTo>
                <a:lnTo>
                  <a:pt x="2467097" y="558433"/>
                </a:lnTo>
                <a:lnTo>
                  <a:pt x="2823411" y="558433"/>
                </a:lnTo>
                <a:lnTo>
                  <a:pt x="2823411" y="0"/>
                </a:lnTo>
                <a:close/>
              </a:path>
              <a:path w="8208009" h="1475739">
                <a:moveTo>
                  <a:pt x="4094451" y="0"/>
                </a:moveTo>
                <a:lnTo>
                  <a:pt x="3748556" y="0"/>
                </a:lnTo>
                <a:lnTo>
                  <a:pt x="3129695" y="1475263"/>
                </a:lnTo>
                <a:lnTo>
                  <a:pt x="3517264" y="1475263"/>
                </a:lnTo>
                <a:lnTo>
                  <a:pt x="3625617" y="1185628"/>
                </a:lnTo>
                <a:lnTo>
                  <a:pt x="4586788" y="1185628"/>
                </a:lnTo>
                <a:lnTo>
                  <a:pt x="4468246" y="900161"/>
                </a:lnTo>
                <a:lnTo>
                  <a:pt x="3727718" y="900161"/>
                </a:lnTo>
                <a:lnTo>
                  <a:pt x="3915252" y="393820"/>
                </a:lnTo>
                <a:lnTo>
                  <a:pt x="4257986" y="393820"/>
                </a:lnTo>
                <a:lnTo>
                  <a:pt x="4094451" y="0"/>
                </a:lnTo>
                <a:close/>
              </a:path>
              <a:path w="8208009" h="1475739">
                <a:moveTo>
                  <a:pt x="4586788" y="1185628"/>
                </a:moveTo>
                <a:lnTo>
                  <a:pt x="4196552" y="1185628"/>
                </a:lnTo>
                <a:lnTo>
                  <a:pt x="4311156" y="1475263"/>
                </a:lnTo>
                <a:lnTo>
                  <a:pt x="4707060" y="1475263"/>
                </a:lnTo>
                <a:lnTo>
                  <a:pt x="4586788" y="1185628"/>
                </a:lnTo>
                <a:close/>
              </a:path>
              <a:path w="8208009" h="1475739">
                <a:moveTo>
                  <a:pt x="4257986" y="393820"/>
                </a:moveTo>
                <a:lnTo>
                  <a:pt x="3915252" y="393820"/>
                </a:lnTo>
                <a:lnTo>
                  <a:pt x="4098618" y="900161"/>
                </a:lnTo>
                <a:lnTo>
                  <a:pt x="4468246" y="900161"/>
                </a:lnTo>
                <a:lnTo>
                  <a:pt x="4257986" y="393820"/>
                </a:lnTo>
                <a:close/>
              </a:path>
              <a:path w="8208009" h="1475739">
                <a:moveTo>
                  <a:pt x="5419667" y="0"/>
                </a:moveTo>
                <a:lnTo>
                  <a:pt x="5013344" y="0"/>
                </a:lnTo>
                <a:lnTo>
                  <a:pt x="5013344" y="1475263"/>
                </a:lnTo>
                <a:lnTo>
                  <a:pt x="5359239" y="1475263"/>
                </a:lnTo>
                <a:lnTo>
                  <a:pt x="5350905" y="510508"/>
                </a:lnTo>
                <a:lnTo>
                  <a:pt x="5733486" y="510508"/>
                </a:lnTo>
                <a:lnTo>
                  <a:pt x="5419667" y="0"/>
                </a:lnTo>
                <a:close/>
              </a:path>
              <a:path w="8208009" h="1475739">
                <a:moveTo>
                  <a:pt x="5733486" y="510508"/>
                </a:moveTo>
                <a:lnTo>
                  <a:pt x="5357156" y="510508"/>
                </a:lnTo>
                <a:lnTo>
                  <a:pt x="5951012" y="1475263"/>
                </a:lnTo>
                <a:lnTo>
                  <a:pt x="6355251" y="1475263"/>
                </a:lnTo>
                <a:lnTo>
                  <a:pt x="6355251" y="962672"/>
                </a:lnTo>
                <a:lnTo>
                  <a:pt x="6011439" y="962672"/>
                </a:lnTo>
                <a:lnTo>
                  <a:pt x="5733486" y="510508"/>
                </a:lnTo>
                <a:close/>
              </a:path>
              <a:path w="8208009" h="1475739">
                <a:moveTo>
                  <a:pt x="6355251" y="0"/>
                </a:moveTo>
                <a:lnTo>
                  <a:pt x="6009356" y="0"/>
                </a:lnTo>
                <a:lnTo>
                  <a:pt x="6017691" y="962672"/>
                </a:lnTo>
                <a:lnTo>
                  <a:pt x="6355251" y="962672"/>
                </a:lnTo>
                <a:lnTo>
                  <a:pt x="6355251" y="0"/>
                </a:lnTo>
                <a:close/>
              </a:path>
              <a:path w="8208009" h="1475739">
                <a:moveTo>
                  <a:pt x="7190807" y="0"/>
                </a:moveTo>
                <a:lnTo>
                  <a:pt x="6842828" y="0"/>
                </a:lnTo>
                <a:lnTo>
                  <a:pt x="6842828" y="1475263"/>
                </a:lnTo>
                <a:lnTo>
                  <a:pt x="7190807" y="1475263"/>
                </a:lnTo>
                <a:lnTo>
                  <a:pt x="7190807" y="795975"/>
                </a:lnTo>
                <a:lnTo>
                  <a:pt x="7633283" y="795975"/>
                </a:lnTo>
                <a:lnTo>
                  <a:pt x="7534618" y="679288"/>
                </a:lnTo>
                <a:lnTo>
                  <a:pt x="7608698" y="600107"/>
                </a:lnTo>
                <a:lnTo>
                  <a:pt x="7190807" y="600107"/>
                </a:lnTo>
                <a:lnTo>
                  <a:pt x="7190807" y="0"/>
                </a:lnTo>
                <a:close/>
              </a:path>
              <a:path w="8208009" h="1475739">
                <a:moveTo>
                  <a:pt x="7633283" y="795975"/>
                </a:moveTo>
                <a:lnTo>
                  <a:pt x="7194974" y="795975"/>
                </a:lnTo>
                <a:lnTo>
                  <a:pt x="7742989" y="1475263"/>
                </a:lnTo>
                <a:lnTo>
                  <a:pt x="8207655" y="1475263"/>
                </a:lnTo>
                <a:lnTo>
                  <a:pt x="7633283" y="795975"/>
                </a:lnTo>
                <a:close/>
              </a:path>
              <a:path w="8208009" h="1475739">
                <a:moveTo>
                  <a:pt x="8170149" y="0"/>
                </a:moveTo>
                <a:lnTo>
                  <a:pt x="7724236" y="0"/>
                </a:lnTo>
                <a:lnTo>
                  <a:pt x="7197058" y="600107"/>
                </a:lnTo>
                <a:lnTo>
                  <a:pt x="7608698" y="600107"/>
                </a:lnTo>
                <a:lnTo>
                  <a:pt x="8170149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6">
            <a:extLst>
              <a:ext uri="{FF2B5EF4-FFF2-40B4-BE49-F238E27FC236}">
                <a16:creationId xmlns:a16="http://schemas.microsoft.com/office/drawing/2014/main" id="{2C51EE65-CF57-494F-ABB7-ADB538E2E47A}"/>
              </a:ext>
            </a:extLst>
          </p:cNvPr>
          <p:cNvSpPr/>
          <p:nvPr/>
        </p:nvSpPr>
        <p:spPr>
          <a:xfrm>
            <a:off x="11245956" y="7274628"/>
            <a:ext cx="3235273" cy="2547330"/>
          </a:xfrm>
          <a:custGeom>
            <a:avLst/>
            <a:gdLst>
              <a:gd name="connsiteX0" fmla="*/ 841168 w 3235273"/>
              <a:gd name="connsiteY0" fmla="*/ 0 h 2607941"/>
              <a:gd name="connsiteX1" fmla="*/ 0 w 3235273"/>
              <a:gd name="connsiteY1" fmla="*/ 2102930 h 2607941"/>
              <a:gd name="connsiteX2" fmla="*/ 305329 w 3235273"/>
              <a:gd name="connsiteY2" fmla="*/ 2222737 h 2607941"/>
              <a:gd name="connsiteX3" fmla="*/ 1083817 w 3235273"/>
              <a:gd name="connsiteY3" fmla="*/ 2454769 h 2607941"/>
              <a:gd name="connsiteX4" fmla="*/ 2129215 w 3235273"/>
              <a:gd name="connsiteY4" fmla="*/ 2607941 h 2607941"/>
              <a:gd name="connsiteX5" fmla="*/ 3235273 w 3235273"/>
              <a:gd name="connsiteY5" fmla="*/ 2491170 h 2607941"/>
              <a:gd name="connsiteX6" fmla="*/ 2724708 w 3235273"/>
              <a:gd name="connsiteY6" fmla="*/ 2288460 h 2607941"/>
              <a:gd name="connsiteX7" fmla="*/ 2305134 w 3235273"/>
              <a:gd name="connsiteY7" fmla="*/ 1961393 h 2607941"/>
              <a:gd name="connsiteX8" fmla="*/ 1752103 w 3235273"/>
              <a:gd name="connsiteY8" fmla="*/ 1276422 h 2607941"/>
              <a:gd name="connsiteX9" fmla="*/ 841168 w 3235273"/>
              <a:gd name="connsiteY9" fmla="*/ 0 h 2607941"/>
              <a:gd name="connsiteX0" fmla="*/ 841168 w 3235273"/>
              <a:gd name="connsiteY0" fmla="*/ 0 h 2607941"/>
              <a:gd name="connsiteX1" fmla="*/ 0 w 3235273"/>
              <a:gd name="connsiteY1" fmla="*/ 2102930 h 2607941"/>
              <a:gd name="connsiteX2" fmla="*/ 305329 w 3235273"/>
              <a:gd name="connsiteY2" fmla="*/ 2222737 h 2607941"/>
              <a:gd name="connsiteX3" fmla="*/ 1083817 w 3235273"/>
              <a:gd name="connsiteY3" fmla="*/ 2454769 h 2607941"/>
              <a:gd name="connsiteX4" fmla="*/ 2129215 w 3235273"/>
              <a:gd name="connsiteY4" fmla="*/ 2607941 h 2607941"/>
              <a:gd name="connsiteX5" fmla="*/ 3235273 w 3235273"/>
              <a:gd name="connsiteY5" fmla="*/ 2491170 h 2607941"/>
              <a:gd name="connsiteX6" fmla="*/ 2724708 w 3235273"/>
              <a:gd name="connsiteY6" fmla="*/ 2288460 h 2607941"/>
              <a:gd name="connsiteX7" fmla="*/ 2305134 w 3235273"/>
              <a:gd name="connsiteY7" fmla="*/ 1961393 h 2607941"/>
              <a:gd name="connsiteX8" fmla="*/ 1752103 w 3235273"/>
              <a:gd name="connsiteY8" fmla="*/ 1276422 h 2607941"/>
              <a:gd name="connsiteX9" fmla="*/ 841168 w 3235273"/>
              <a:gd name="connsiteY9" fmla="*/ 0 h 2607941"/>
              <a:gd name="connsiteX0" fmla="*/ 841168 w 3235273"/>
              <a:gd name="connsiteY0" fmla="*/ 0 h 2607941"/>
              <a:gd name="connsiteX1" fmla="*/ 0 w 3235273"/>
              <a:gd name="connsiteY1" fmla="*/ 2102930 h 2607941"/>
              <a:gd name="connsiteX2" fmla="*/ 305329 w 3235273"/>
              <a:gd name="connsiteY2" fmla="*/ 2222737 h 2607941"/>
              <a:gd name="connsiteX3" fmla="*/ 1083817 w 3235273"/>
              <a:gd name="connsiteY3" fmla="*/ 2454769 h 2607941"/>
              <a:gd name="connsiteX4" fmla="*/ 2129215 w 3235273"/>
              <a:gd name="connsiteY4" fmla="*/ 2607941 h 2607941"/>
              <a:gd name="connsiteX5" fmla="*/ 3235273 w 3235273"/>
              <a:gd name="connsiteY5" fmla="*/ 2491170 h 2607941"/>
              <a:gd name="connsiteX6" fmla="*/ 2724708 w 3235273"/>
              <a:gd name="connsiteY6" fmla="*/ 2288460 h 2607941"/>
              <a:gd name="connsiteX7" fmla="*/ 2305134 w 3235273"/>
              <a:gd name="connsiteY7" fmla="*/ 1961393 h 2607941"/>
              <a:gd name="connsiteX8" fmla="*/ 1752103 w 3235273"/>
              <a:gd name="connsiteY8" fmla="*/ 1276422 h 2607941"/>
              <a:gd name="connsiteX9" fmla="*/ 841168 w 3235273"/>
              <a:gd name="connsiteY9" fmla="*/ 0 h 2607941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2724708 w 3235273"/>
              <a:gd name="connsiteY6" fmla="*/ 2288460 h 2609288"/>
              <a:gd name="connsiteX7" fmla="*/ 2305134 w 3235273"/>
              <a:gd name="connsiteY7" fmla="*/ 1961393 h 2609288"/>
              <a:gd name="connsiteX8" fmla="*/ 1752103 w 3235273"/>
              <a:gd name="connsiteY8" fmla="*/ 1276422 h 2609288"/>
              <a:gd name="connsiteX9" fmla="*/ 841168 w 3235273"/>
              <a:gd name="connsiteY9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2724708 w 3235273"/>
              <a:gd name="connsiteY6" fmla="*/ 2288460 h 2609288"/>
              <a:gd name="connsiteX7" fmla="*/ 2305134 w 3235273"/>
              <a:gd name="connsiteY7" fmla="*/ 1961393 h 2609288"/>
              <a:gd name="connsiteX8" fmla="*/ 1752103 w 3235273"/>
              <a:gd name="connsiteY8" fmla="*/ 1276422 h 2609288"/>
              <a:gd name="connsiteX9" fmla="*/ 841168 w 3235273"/>
              <a:gd name="connsiteY9" fmla="*/ 0 h 2609288"/>
              <a:gd name="connsiteX0" fmla="*/ 841168 w 3236151"/>
              <a:gd name="connsiteY0" fmla="*/ 0 h 2609288"/>
              <a:gd name="connsiteX1" fmla="*/ 0 w 3236151"/>
              <a:gd name="connsiteY1" fmla="*/ 2102930 h 2609288"/>
              <a:gd name="connsiteX2" fmla="*/ 305329 w 3236151"/>
              <a:gd name="connsiteY2" fmla="*/ 2222737 h 2609288"/>
              <a:gd name="connsiteX3" fmla="*/ 1083817 w 3236151"/>
              <a:gd name="connsiteY3" fmla="*/ 2454769 h 2609288"/>
              <a:gd name="connsiteX4" fmla="*/ 2129215 w 3236151"/>
              <a:gd name="connsiteY4" fmla="*/ 2607941 h 2609288"/>
              <a:gd name="connsiteX5" fmla="*/ 3235273 w 3236151"/>
              <a:gd name="connsiteY5" fmla="*/ 2491170 h 2609288"/>
              <a:gd name="connsiteX6" fmla="*/ 2305134 w 3236151"/>
              <a:gd name="connsiteY6" fmla="*/ 1961393 h 2609288"/>
              <a:gd name="connsiteX7" fmla="*/ 1752103 w 3236151"/>
              <a:gd name="connsiteY7" fmla="*/ 1276422 h 2609288"/>
              <a:gd name="connsiteX8" fmla="*/ 841168 w 3236151"/>
              <a:gd name="connsiteY8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2305134 w 3235273"/>
              <a:gd name="connsiteY6" fmla="*/ 1961393 h 2609288"/>
              <a:gd name="connsiteX7" fmla="*/ 1752103 w 3235273"/>
              <a:gd name="connsiteY7" fmla="*/ 1276422 h 2609288"/>
              <a:gd name="connsiteX8" fmla="*/ 841168 w 3235273"/>
              <a:gd name="connsiteY8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2305134 w 3235273"/>
              <a:gd name="connsiteY6" fmla="*/ 1961393 h 2609288"/>
              <a:gd name="connsiteX7" fmla="*/ 1752103 w 3235273"/>
              <a:gd name="connsiteY7" fmla="*/ 1276422 h 2609288"/>
              <a:gd name="connsiteX8" fmla="*/ 841168 w 3235273"/>
              <a:gd name="connsiteY8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1752103 w 3235273"/>
              <a:gd name="connsiteY6" fmla="*/ 1276422 h 2609288"/>
              <a:gd name="connsiteX7" fmla="*/ 841168 w 3235273"/>
              <a:gd name="connsiteY7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1752103 w 3235273"/>
              <a:gd name="connsiteY6" fmla="*/ 1276422 h 2609288"/>
              <a:gd name="connsiteX7" fmla="*/ 841168 w 3235273"/>
              <a:gd name="connsiteY7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841168 w 3235273"/>
              <a:gd name="connsiteY6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841168 w 3235273"/>
              <a:gd name="connsiteY6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841168 w 3235273"/>
              <a:gd name="connsiteY6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1083817 w 3235273"/>
              <a:gd name="connsiteY2" fmla="*/ 2454769 h 2609288"/>
              <a:gd name="connsiteX3" fmla="*/ 2129215 w 3235273"/>
              <a:gd name="connsiteY3" fmla="*/ 2607941 h 2609288"/>
              <a:gd name="connsiteX4" fmla="*/ 3235273 w 3235273"/>
              <a:gd name="connsiteY4" fmla="*/ 2491170 h 2609288"/>
              <a:gd name="connsiteX5" fmla="*/ 841168 w 3235273"/>
              <a:gd name="connsiteY5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2129215 w 3235273"/>
              <a:gd name="connsiteY2" fmla="*/ 2607941 h 2609288"/>
              <a:gd name="connsiteX3" fmla="*/ 3235273 w 3235273"/>
              <a:gd name="connsiteY3" fmla="*/ 2491170 h 2609288"/>
              <a:gd name="connsiteX4" fmla="*/ 841168 w 3235273"/>
              <a:gd name="connsiteY4" fmla="*/ 0 h 2609288"/>
              <a:gd name="connsiteX0" fmla="*/ 841168 w 3235273"/>
              <a:gd name="connsiteY0" fmla="*/ 0 h 2491170"/>
              <a:gd name="connsiteX1" fmla="*/ 0 w 3235273"/>
              <a:gd name="connsiteY1" fmla="*/ 2102930 h 2491170"/>
              <a:gd name="connsiteX2" fmla="*/ 3235273 w 3235273"/>
              <a:gd name="connsiteY2" fmla="*/ 2491170 h 2491170"/>
              <a:gd name="connsiteX3" fmla="*/ 841168 w 3235273"/>
              <a:gd name="connsiteY3" fmla="*/ 0 h 2491170"/>
              <a:gd name="connsiteX0" fmla="*/ 841168 w 3235273"/>
              <a:gd name="connsiteY0" fmla="*/ 0 h 2540085"/>
              <a:gd name="connsiteX1" fmla="*/ 0 w 3235273"/>
              <a:gd name="connsiteY1" fmla="*/ 2102930 h 2540085"/>
              <a:gd name="connsiteX2" fmla="*/ 3235273 w 3235273"/>
              <a:gd name="connsiteY2" fmla="*/ 2491170 h 2540085"/>
              <a:gd name="connsiteX3" fmla="*/ 841168 w 3235273"/>
              <a:gd name="connsiteY3" fmla="*/ 0 h 2540085"/>
              <a:gd name="connsiteX0" fmla="*/ 841168 w 3235273"/>
              <a:gd name="connsiteY0" fmla="*/ 0 h 2547330"/>
              <a:gd name="connsiteX1" fmla="*/ 0 w 3235273"/>
              <a:gd name="connsiteY1" fmla="*/ 2102930 h 2547330"/>
              <a:gd name="connsiteX2" fmla="*/ 3235273 w 3235273"/>
              <a:gd name="connsiteY2" fmla="*/ 2491170 h 2547330"/>
              <a:gd name="connsiteX3" fmla="*/ 841168 w 3235273"/>
              <a:gd name="connsiteY3" fmla="*/ 0 h 254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5273" h="2547330">
                <a:moveTo>
                  <a:pt x="841168" y="0"/>
                </a:moveTo>
                <a:lnTo>
                  <a:pt x="0" y="2102930"/>
                </a:lnTo>
                <a:cubicBezTo>
                  <a:pt x="614874" y="2318068"/>
                  <a:pt x="1655199" y="2688782"/>
                  <a:pt x="3235273" y="2491170"/>
                </a:cubicBezTo>
                <a:cubicBezTo>
                  <a:pt x="2639599" y="2164463"/>
                  <a:pt x="1440705" y="1068007"/>
                  <a:pt x="841168" y="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17">
            <a:extLst>
              <a:ext uri="{FF2B5EF4-FFF2-40B4-BE49-F238E27FC236}">
                <a16:creationId xmlns:a16="http://schemas.microsoft.com/office/drawing/2014/main" id="{0C8B0660-2CC1-744D-E865-87E4135F82B8}"/>
              </a:ext>
            </a:extLst>
          </p:cNvPr>
          <p:cNvSpPr/>
          <p:nvPr/>
        </p:nvSpPr>
        <p:spPr>
          <a:xfrm>
            <a:off x="10482065" y="5"/>
            <a:ext cx="2433955" cy="7261225"/>
          </a:xfrm>
          <a:custGeom>
            <a:avLst/>
            <a:gdLst/>
            <a:ahLst/>
            <a:cxnLst/>
            <a:rect l="l" t="t" r="r" b="b"/>
            <a:pathLst>
              <a:path w="2433954" h="7261225">
                <a:moveTo>
                  <a:pt x="888695" y="0"/>
                </a:moveTo>
                <a:lnTo>
                  <a:pt x="0" y="0"/>
                </a:lnTo>
                <a:lnTo>
                  <a:pt x="34123" y="35255"/>
                </a:lnTo>
                <a:lnTo>
                  <a:pt x="68021" y="70707"/>
                </a:lnTo>
                <a:lnTo>
                  <a:pt x="101694" y="106355"/>
                </a:lnTo>
                <a:lnTo>
                  <a:pt x="135139" y="142197"/>
                </a:lnTo>
                <a:lnTo>
                  <a:pt x="168355" y="178234"/>
                </a:lnTo>
                <a:lnTo>
                  <a:pt x="201343" y="214464"/>
                </a:lnTo>
                <a:lnTo>
                  <a:pt x="234100" y="250885"/>
                </a:lnTo>
                <a:lnTo>
                  <a:pt x="266626" y="287498"/>
                </a:lnTo>
                <a:lnTo>
                  <a:pt x="298919" y="324300"/>
                </a:lnTo>
                <a:lnTo>
                  <a:pt x="330978" y="361291"/>
                </a:lnTo>
                <a:lnTo>
                  <a:pt x="362803" y="398470"/>
                </a:lnTo>
                <a:lnTo>
                  <a:pt x="394392" y="435835"/>
                </a:lnTo>
                <a:lnTo>
                  <a:pt x="425744" y="473387"/>
                </a:lnTo>
                <a:lnTo>
                  <a:pt x="456858" y="511123"/>
                </a:lnTo>
                <a:lnTo>
                  <a:pt x="487734" y="549043"/>
                </a:lnTo>
                <a:lnTo>
                  <a:pt x="518369" y="587146"/>
                </a:lnTo>
                <a:lnTo>
                  <a:pt x="548763" y="625430"/>
                </a:lnTo>
                <a:lnTo>
                  <a:pt x="578915" y="663896"/>
                </a:lnTo>
                <a:lnTo>
                  <a:pt x="608824" y="702541"/>
                </a:lnTo>
                <a:lnTo>
                  <a:pt x="638489" y="741364"/>
                </a:lnTo>
                <a:lnTo>
                  <a:pt x="667908" y="780366"/>
                </a:lnTo>
                <a:lnTo>
                  <a:pt x="697080" y="819544"/>
                </a:lnTo>
                <a:lnTo>
                  <a:pt x="726005" y="858898"/>
                </a:lnTo>
                <a:lnTo>
                  <a:pt x="754682" y="898426"/>
                </a:lnTo>
                <a:lnTo>
                  <a:pt x="783108" y="938129"/>
                </a:lnTo>
                <a:lnTo>
                  <a:pt x="811285" y="978004"/>
                </a:lnTo>
                <a:lnTo>
                  <a:pt x="839209" y="1018050"/>
                </a:lnTo>
                <a:lnTo>
                  <a:pt x="866880" y="1058267"/>
                </a:lnTo>
                <a:lnTo>
                  <a:pt x="894297" y="1098654"/>
                </a:lnTo>
                <a:lnTo>
                  <a:pt x="921460" y="1139209"/>
                </a:lnTo>
                <a:lnTo>
                  <a:pt x="948366" y="1179932"/>
                </a:lnTo>
                <a:lnTo>
                  <a:pt x="975015" y="1220822"/>
                </a:lnTo>
                <a:lnTo>
                  <a:pt x="1001406" y="1261877"/>
                </a:lnTo>
                <a:lnTo>
                  <a:pt x="1027537" y="1303097"/>
                </a:lnTo>
                <a:lnTo>
                  <a:pt x="1053409" y="1344480"/>
                </a:lnTo>
                <a:lnTo>
                  <a:pt x="1079018" y="1386026"/>
                </a:lnTo>
                <a:lnTo>
                  <a:pt x="1104365" y="1427733"/>
                </a:lnTo>
                <a:lnTo>
                  <a:pt x="1129449" y="1469601"/>
                </a:lnTo>
                <a:lnTo>
                  <a:pt x="1154268" y="1511629"/>
                </a:lnTo>
                <a:lnTo>
                  <a:pt x="1178821" y="1553815"/>
                </a:lnTo>
                <a:lnTo>
                  <a:pt x="1203107" y="1596158"/>
                </a:lnTo>
                <a:lnTo>
                  <a:pt x="1227126" y="1638658"/>
                </a:lnTo>
                <a:lnTo>
                  <a:pt x="1250875" y="1681313"/>
                </a:lnTo>
                <a:lnTo>
                  <a:pt x="1274355" y="1724123"/>
                </a:lnTo>
                <a:lnTo>
                  <a:pt x="1297563" y="1767086"/>
                </a:lnTo>
                <a:lnTo>
                  <a:pt x="1320499" y="1810202"/>
                </a:lnTo>
                <a:lnTo>
                  <a:pt x="1343162" y="1853469"/>
                </a:lnTo>
                <a:lnTo>
                  <a:pt x="1365551" y="1896887"/>
                </a:lnTo>
                <a:lnTo>
                  <a:pt x="1387664" y="1940454"/>
                </a:lnTo>
                <a:lnTo>
                  <a:pt x="1409501" y="1984169"/>
                </a:lnTo>
                <a:lnTo>
                  <a:pt x="1431060" y="2028032"/>
                </a:lnTo>
                <a:lnTo>
                  <a:pt x="1452341" y="2072041"/>
                </a:lnTo>
                <a:lnTo>
                  <a:pt x="1473342" y="2116195"/>
                </a:lnTo>
                <a:lnTo>
                  <a:pt x="1494063" y="2160494"/>
                </a:lnTo>
                <a:lnTo>
                  <a:pt x="1514501" y="2204936"/>
                </a:lnTo>
                <a:lnTo>
                  <a:pt x="1534657" y="2249521"/>
                </a:lnTo>
                <a:lnTo>
                  <a:pt x="1554529" y="2294246"/>
                </a:lnTo>
                <a:lnTo>
                  <a:pt x="1574115" y="2339112"/>
                </a:lnTo>
                <a:lnTo>
                  <a:pt x="1593416" y="2384118"/>
                </a:lnTo>
                <a:lnTo>
                  <a:pt x="1612429" y="2429261"/>
                </a:lnTo>
                <a:lnTo>
                  <a:pt x="1631155" y="2474542"/>
                </a:lnTo>
                <a:lnTo>
                  <a:pt x="1649590" y="2519959"/>
                </a:lnTo>
                <a:lnTo>
                  <a:pt x="1667736" y="2565512"/>
                </a:lnTo>
                <a:lnTo>
                  <a:pt x="1685590" y="2611198"/>
                </a:lnTo>
                <a:lnTo>
                  <a:pt x="1703152" y="2657018"/>
                </a:lnTo>
                <a:lnTo>
                  <a:pt x="1720420" y="2702970"/>
                </a:lnTo>
                <a:lnTo>
                  <a:pt x="1737393" y="2749054"/>
                </a:lnTo>
                <a:lnTo>
                  <a:pt x="1754071" y="2795267"/>
                </a:lnTo>
                <a:lnTo>
                  <a:pt x="1770452" y="2841610"/>
                </a:lnTo>
                <a:lnTo>
                  <a:pt x="1786535" y="2888081"/>
                </a:lnTo>
                <a:lnTo>
                  <a:pt x="1802319" y="2934679"/>
                </a:lnTo>
                <a:lnTo>
                  <a:pt x="1817803" y="2981403"/>
                </a:lnTo>
                <a:lnTo>
                  <a:pt x="1832986" y="3028252"/>
                </a:lnTo>
                <a:lnTo>
                  <a:pt x="1847866" y="3075226"/>
                </a:lnTo>
                <a:lnTo>
                  <a:pt x="1862444" y="3122322"/>
                </a:lnTo>
                <a:lnTo>
                  <a:pt x="1876717" y="3169541"/>
                </a:lnTo>
                <a:lnTo>
                  <a:pt x="1890685" y="3216881"/>
                </a:lnTo>
                <a:lnTo>
                  <a:pt x="1904347" y="3264340"/>
                </a:lnTo>
                <a:lnTo>
                  <a:pt x="1917701" y="3311919"/>
                </a:lnTo>
                <a:lnTo>
                  <a:pt x="1930746" y="3359616"/>
                </a:lnTo>
                <a:lnTo>
                  <a:pt x="1943482" y="3407430"/>
                </a:lnTo>
                <a:lnTo>
                  <a:pt x="1955907" y="3455360"/>
                </a:lnTo>
                <a:lnTo>
                  <a:pt x="1968020" y="3503405"/>
                </a:lnTo>
                <a:lnTo>
                  <a:pt x="1979820" y="3551564"/>
                </a:lnTo>
                <a:lnTo>
                  <a:pt x="1991307" y="3599836"/>
                </a:lnTo>
                <a:lnTo>
                  <a:pt x="2002478" y="3648220"/>
                </a:lnTo>
                <a:lnTo>
                  <a:pt x="2013333" y="3696715"/>
                </a:lnTo>
                <a:lnTo>
                  <a:pt x="2023872" y="3745320"/>
                </a:lnTo>
                <a:lnTo>
                  <a:pt x="2034092" y="3794034"/>
                </a:lnTo>
                <a:lnTo>
                  <a:pt x="2043992" y="3842856"/>
                </a:lnTo>
                <a:lnTo>
                  <a:pt x="2053573" y="3891785"/>
                </a:lnTo>
                <a:lnTo>
                  <a:pt x="2062832" y="3940820"/>
                </a:lnTo>
                <a:lnTo>
                  <a:pt x="2071768" y="3989960"/>
                </a:lnTo>
                <a:lnTo>
                  <a:pt x="2080381" y="4039203"/>
                </a:lnTo>
                <a:lnTo>
                  <a:pt x="2088669" y="4088550"/>
                </a:lnTo>
                <a:lnTo>
                  <a:pt x="2096632" y="4137998"/>
                </a:lnTo>
                <a:lnTo>
                  <a:pt x="2104267" y="4187547"/>
                </a:lnTo>
                <a:lnTo>
                  <a:pt x="2111575" y="4237197"/>
                </a:lnTo>
                <a:lnTo>
                  <a:pt x="2118554" y="4286945"/>
                </a:lnTo>
                <a:lnTo>
                  <a:pt x="2125203" y="4336790"/>
                </a:lnTo>
                <a:lnTo>
                  <a:pt x="2131521" y="4386733"/>
                </a:lnTo>
                <a:lnTo>
                  <a:pt x="2137507" y="4436771"/>
                </a:lnTo>
                <a:lnTo>
                  <a:pt x="2143159" y="4486905"/>
                </a:lnTo>
                <a:lnTo>
                  <a:pt x="2148478" y="4537132"/>
                </a:lnTo>
                <a:lnTo>
                  <a:pt x="2153460" y="4587452"/>
                </a:lnTo>
                <a:lnTo>
                  <a:pt x="2158107" y="4637863"/>
                </a:lnTo>
                <a:lnTo>
                  <a:pt x="2162416" y="4688365"/>
                </a:lnTo>
                <a:lnTo>
                  <a:pt x="2166386" y="4738958"/>
                </a:lnTo>
                <a:lnTo>
                  <a:pt x="2170017" y="4789638"/>
                </a:lnTo>
                <a:lnTo>
                  <a:pt x="2173307" y="4840407"/>
                </a:lnTo>
                <a:lnTo>
                  <a:pt x="2176255" y="4891262"/>
                </a:lnTo>
                <a:lnTo>
                  <a:pt x="2178861" y="4942203"/>
                </a:lnTo>
                <a:lnTo>
                  <a:pt x="2181122" y="4993229"/>
                </a:lnTo>
                <a:lnTo>
                  <a:pt x="2183039" y="5044338"/>
                </a:lnTo>
                <a:lnTo>
                  <a:pt x="2184609" y="5095530"/>
                </a:lnTo>
                <a:lnTo>
                  <a:pt x="2185833" y="5146804"/>
                </a:lnTo>
                <a:lnTo>
                  <a:pt x="2186708" y="5198158"/>
                </a:lnTo>
                <a:lnTo>
                  <a:pt x="2187234" y="5249592"/>
                </a:lnTo>
                <a:lnTo>
                  <a:pt x="2187409" y="5301105"/>
                </a:lnTo>
                <a:lnTo>
                  <a:pt x="2187230" y="5353116"/>
                </a:lnTo>
                <a:lnTo>
                  <a:pt x="2186694" y="5405047"/>
                </a:lnTo>
                <a:lnTo>
                  <a:pt x="2185802" y="5456897"/>
                </a:lnTo>
                <a:lnTo>
                  <a:pt x="2184555" y="5508664"/>
                </a:lnTo>
                <a:lnTo>
                  <a:pt x="2182954" y="5560348"/>
                </a:lnTo>
                <a:lnTo>
                  <a:pt x="2181000" y="5611948"/>
                </a:lnTo>
                <a:lnTo>
                  <a:pt x="2178695" y="5663462"/>
                </a:lnTo>
                <a:lnTo>
                  <a:pt x="2176039" y="5714890"/>
                </a:lnTo>
                <a:lnTo>
                  <a:pt x="2173033" y="5766231"/>
                </a:lnTo>
                <a:lnTo>
                  <a:pt x="2169680" y="5817483"/>
                </a:lnTo>
                <a:lnTo>
                  <a:pt x="2165979" y="5868645"/>
                </a:lnTo>
                <a:lnTo>
                  <a:pt x="2161931" y="5919717"/>
                </a:lnTo>
                <a:lnTo>
                  <a:pt x="2157539" y="5970697"/>
                </a:lnTo>
                <a:lnTo>
                  <a:pt x="2152803" y="6021585"/>
                </a:lnTo>
                <a:lnTo>
                  <a:pt x="2147725" y="6072379"/>
                </a:lnTo>
                <a:lnTo>
                  <a:pt x="2142304" y="6123078"/>
                </a:lnTo>
                <a:lnTo>
                  <a:pt x="2136543" y="6173682"/>
                </a:lnTo>
                <a:lnTo>
                  <a:pt x="2130442" y="6224188"/>
                </a:lnTo>
                <a:lnTo>
                  <a:pt x="2124003" y="6274597"/>
                </a:lnTo>
                <a:lnTo>
                  <a:pt x="2117227" y="6324907"/>
                </a:lnTo>
                <a:lnTo>
                  <a:pt x="2110115" y="6375117"/>
                </a:lnTo>
                <a:lnTo>
                  <a:pt x="2102667" y="6425226"/>
                </a:lnTo>
                <a:lnTo>
                  <a:pt x="2094886" y="6475233"/>
                </a:lnTo>
                <a:lnTo>
                  <a:pt x="2086772" y="6525137"/>
                </a:lnTo>
                <a:lnTo>
                  <a:pt x="2078326" y="6574937"/>
                </a:lnTo>
                <a:lnTo>
                  <a:pt x="2069549" y="6624632"/>
                </a:lnTo>
                <a:lnTo>
                  <a:pt x="2060443" y="6674221"/>
                </a:lnTo>
                <a:lnTo>
                  <a:pt x="2051008" y="6723702"/>
                </a:lnTo>
                <a:lnTo>
                  <a:pt x="2041246" y="6773075"/>
                </a:lnTo>
                <a:lnTo>
                  <a:pt x="2031158" y="6822339"/>
                </a:lnTo>
                <a:lnTo>
                  <a:pt x="2020745" y="6871493"/>
                </a:lnTo>
                <a:lnTo>
                  <a:pt x="2010008" y="6920535"/>
                </a:lnTo>
                <a:lnTo>
                  <a:pt x="1998947" y="6969465"/>
                </a:lnTo>
                <a:lnTo>
                  <a:pt x="1987566" y="7018282"/>
                </a:lnTo>
                <a:lnTo>
                  <a:pt x="1975863" y="7066984"/>
                </a:lnTo>
                <a:lnTo>
                  <a:pt x="1963841" y="7115570"/>
                </a:lnTo>
                <a:lnTo>
                  <a:pt x="1951500" y="7164040"/>
                </a:lnTo>
                <a:lnTo>
                  <a:pt x="1938842" y="7212393"/>
                </a:lnTo>
                <a:lnTo>
                  <a:pt x="1925868" y="7260627"/>
                </a:lnTo>
                <a:lnTo>
                  <a:pt x="1943640" y="7214562"/>
                </a:lnTo>
                <a:lnTo>
                  <a:pt x="1961116" y="7168364"/>
                </a:lnTo>
                <a:lnTo>
                  <a:pt x="1978294" y="7122033"/>
                </a:lnTo>
                <a:lnTo>
                  <a:pt x="1995173" y="7075569"/>
                </a:lnTo>
                <a:lnTo>
                  <a:pt x="2011752" y="7028974"/>
                </a:lnTo>
                <a:lnTo>
                  <a:pt x="2028030" y="6982250"/>
                </a:lnTo>
                <a:lnTo>
                  <a:pt x="2044005" y="6935396"/>
                </a:lnTo>
                <a:lnTo>
                  <a:pt x="2059677" y="6888414"/>
                </a:lnTo>
                <a:lnTo>
                  <a:pt x="2075045" y="6841306"/>
                </a:lnTo>
                <a:lnTo>
                  <a:pt x="2090107" y="6794071"/>
                </a:lnTo>
                <a:lnTo>
                  <a:pt x="2104862" y="6746711"/>
                </a:lnTo>
                <a:lnTo>
                  <a:pt x="2119310" y="6699228"/>
                </a:lnTo>
                <a:lnTo>
                  <a:pt x="2133449" y="6651621"/>
                </a:lnTo>
                <a:lnTo>
                  <a:pt x="2147278" y="6603893"/>
                </a:lnTo>
                <a:lnTo>
                  <a:pt x="2160796" y="6556044"/>
                </a:lnTo>
                <a:lnTo>
                  <a:pt x="2174002" y="6508076"/>
                </a:lnTo>
                <a:lnTo>
                  <a:pt x="2186894" y="6459988"/>
                </a:lnTo>
                <a:lnTo>
                  <a:pt x="2199473" y="6411783"/>
                </a:lnTo>
                <a:lnTo>
                  <a:pt x="2211736" y="6363461"/>
                </a:lnTo>
                <a:lnTo>
                  <a:pt x="2223682" y="6315023"/>
                </a:lnTo>
                <a:lnTo>
                  <a:pt x="2235311" y="6266471"/>
                </a:lnTo>
                <a:lnTo>
                  <a:pt x="2246621" y="6217805"/>
                </a:lnTo>
                <a:lnTo>
                  <a:pt x="2257611" y="6169027"/>
                </a:lnTo>
                <a:lnTo>
                  <a:pt x="2268280" y="6120137"/>
                </a:lnTo>
                <a:lnTo>
                  <a:pt x="2278627" y="6071137"/>
                </a:lnTo>
                <a:lnTo>
                  <a:pt x="2288652" y="6022027"/>
                </a:lnTo>
                <a:lnTo>
                  <a:pt x="2298352" y="5972808"/>
                </a:lnTo>
                <a:lnTo>
                  <a:pt x="2307727" y="5923482"/>
                </a:lnTo>
                <a:lnTo>
                  <a:pt x="2316775" y="5874050"/>
                </a:lnTo>
                <a:lnTo>
                  <a:pt x="2325496" y="5824513"/>
                </a:lnTo>
                <a:lnTo>
                  <a:pt x="2333888" y="5774871"/>
                </a:lnTo>
                <a:lnTo>
                  <a:pt x="2341951" y="5725125"/>
                </a:lnTo>
                <a:lnTo>
                  <a:pt x="2349683" y="5675278"/>
                </a:lnTo>
                <a:lnTo>
                  <a:pt x="2357083" y="5625329"/>
                </a:lnTo>
                <a:lnTo>
                  <a:pt x="2364150" y="5575280"/>
                </a:lnTo>
                <a:lnTo>
                  <a:pt x="2370883" y="5525132"/>
                </a:lnTo>
                <a:lnTo>
                  <a:pt x="2377281" y="5474885"/>
                </a:lnTo>
                <a:lnTo>
                  <a:pt x="2383343" y="5424542"/>
                </a:lnTo>
                <a:lnTo>
                  <a:pt x="2389067" y="5374102"/>
                </a:lnTo>
                <a:lnTo>
                  <a:pt x="2394453" y="5323567"/>
                </a:lnTo>
                <a:lnTo>
                  <a:pt x="2399499" y="5272938"/>
                </a:lnTo>
                <a:lnTo>
                  <a:pt x="2404205" y="5222217"/>
                </a:lnTo>
                <a:lnTo>
                  <a:pt x="2408569" y="5171403"/>
                </a:lnTo>
                <a:lnTo>
                  <a:pt x="2412590" y="5120498"/>
                </a:lnTo>
                <a:lnTo>
                  <a:pt x="2416267" y="5069503"/>
                </a:lnTo>
                <a:lnTo>
                  <a:pt x="2419600" y="5018419"/>
                </a:lnTo>
                <a:lnTo>
                  <a:pt x="2422586" y="4967248"/>
                </a:lnTo>
                <a:lnTo>
                  <a:pt x="2425225" y="4915989"/>
                </a:lnTo>
                <a:lnTo>
                  <a:pt x="2427515" y="4864645"/>
                </a:lnTo>
                <a:lnTo>
                  <a:pt x="2429457" y="4813216"/>
                </a:lnTo>
                <a:lnTo>
                  <a:pt x="2431047" y="4761703"/>
                </a:lnTo>
                <a:lnTo>
                  <a:pt x="2432287" y="4710108"/>
                </a:lnTo>
                <a:lnTo>
                  <a:pt x="2433173" y="4658430"/>
                </a:lnTo>
                <a:lnTo>
                  <a:pt x="2433706" y="4606672"/>
                </a:lnTo>
                <a:lnTo>
                  <a:pt x="2433884" y="4554835"/>
                </a:lnTo>
                <a:lnTo>
                  <a:pt x="2433705" y="4502863"/>
                </a:lnTo>
                <a:lnTo>
                  <a:pt x="2433170" y="4450971"/>
                </a:lnTo>
                <a:lnTo>
                  <a:pt x="2432279" y="4399161"/>
                </a:lnTo>
                <a:lnTo>
                  <a:pt x="2431033" y="4347432"/>
                </a:lnTo>
                <a:lnTo>
                  <a:pt x="2429435" y="4295787"/>
                </a:lnTo>
                <a:lnTo>
                  <a:pt x="2427484" y="4244226"/>
                </a:lnTo>
                <a:lnTo>
                  <a:pt x="2425182" y="4192750"/>
                </a:lnTo>
                <a:lnTo>
                  <a:pt x="2422530" y="4141361"/>
                </a:lnTo>
                <a:lnTo>
                  <a:pt x="2419529" y="4090059"/>
                </a:lnTo>
                <a:lnTo>
                  <a:pt x="2416181" y="4038845"/>
                </a:lnTo>
                <a:lnTo>
                  <a:pt x="2412485" y="3987721"/>
                </a:lnTo>
                <a:lnTo>
                  <a:pt x="2408444" y="3936687"/>
                </a:lnTo>
                <a:lnTo>
                  <a:pt x="2404059" y="3885744"/>
                </a:lnTo>
                <a:lnTo>
                  <a:pt x="2399330" y="3834894"/>
                </a:lnTo>
                <a:lnTo>
                  <a:pt x="2394258" y="3784138"/>
                </a:lnTo>
                <a:lnTo>
                  <a:pt x="2388846" y="3733476"/>
                </a:lnTo>
                <a:lnTo>
                  <a:pt x="2383093" y="3682910"/>
                </a:lnTo>
                <a:lnTo>
                  <a:pt x="2377001" y="3632440"/>
                </a:lnTo>
                <a:lnTo>
                  <a:pt x="2370572" y="3582068"/>
                </a:lnTo>
                <a:lnTo>
                  <a:pt x="2363805" y="3531795"/>
                </a:lnTo>
                <a:lnTo>
                  <a:pt x="2356703" y="3481622"/>
                </a:lnTo>
                <a:lnTo>
                  <a:pt x="2349267" y="3431549"/>
                </a:lnTo>
                <a:lnTo>
                  <a:pt x="2341496" y="3381578"/>
                </a:lnTo>
                <a:lnTo>
                  <a:pt x="2333394" y="3331711"/>
                </a:lnTo>
                <a:lnTo>
                  <a:pt x="2324960" y="3281947"/>
                </a:lnTo>
                <a:lnTo>
                  <a:pt x="2316195" y="3232288"/>
                </a:lnTo>
                <a:lnTo>
                  <a:pt x="2307102" y="3182735"/>
                </a:lnTo>
                <a:lnTo>
                  <a:pt x="2297681" y="3133289"/>
                </a:lnTo>
                <a:lnTo>
                  <a:pt x="2287933" y="3083951"/>
                </a:lnTo>
                <a:lnTo>
                  <a:pt x="2277858" y="3034723"/>
                </a:lnTo>
                <a:lnTo>
                  <a:pt x="2267460" y="2985604"/>
                </a:lnTo>
                <a:lnTo>
                  <a:pt x="2256737" y="2936597"/>
                </a:lnTo>
                <a:lnTo>
                  <a:pt x="2245692" y="2887702"/>
                </a:lnTo>
                <a:lnTo>
                  <a:pt x="2234326" y="2838920"/>
                </a:lnTo>
                <a:lnTo>
                  <a:pt x="2222639" y="2790253"/>
                </a:lnTo>
                <a:lnTo>
                  <a:pt x="2210634" y="2741701"/>
                </a:lnTo>
                <a:lnTo>
                  <a:pt x="2198310" y="2693265"/>
                </a:lnTo>
                <a:lnTo>
                  <a:pt x="2185669" y="2644947"/>
                </a:lnTo>
                <a:lnTo>
                  <a:pt x="2172712" y="2596747"/>
                </a:lnTo>
                <a:lnTo>
                  <a:pt x="2159440" y="2548667"/>
                </a:lnTo>
                <a:lnTo>
                  <a:pt x="2145855" y="2500707"/>
                </a:lnTo>
                <a:lnTo>
                  <a:pt x="2131957" y="2452869"/>
                </a:lnTo>
                <a:lnTo>
                  <a:pt x="2117747" y="2405153"/>
                </a:lnTo>
                <a:lnTo>
                  <a:pt x="2103227" y="2357561"/>
                </a:lnTo>
                <a:lnTo>
                  <a:pt x="2088398" y="2310094"/>
                </a:lnTo>
                <a:lnTo>
                  <a:pt x="2073260" y="2262752"/>
                </a:lnTo>
                <a:lnTo>
                  <a:pt x="2057816" y="2215538"/>
                </a:lnTo>
                <a:lnTo>
                  <a:pt x="2042065" y="2168451"/>
                </a:lnTo>
                <a:lnTo>
                  <a:pt x="2026010" y="2121492"/>
                </a:lnTo>
                <a:lnTo>
                  <a:pt x="2009651" y="2074664"/>
                </a:lnTo>
                <a:lnTo>
                  <a:pt x="1992989" y="2027967"/>
                </a:lnTo>
                <a:lnTo>
                  <a:pt x="1976025" y="1981402"/>
                </a:lnTo>
                <a:lnTo>
                  <a:pt x="1958761" y="1934969"/>
                </a:lnTo>
                <a:lnTo>
                  <a:pt x="1941197" y="1888671"/>
                </a:lnTo>
                <a:lnTo>
                  <a:pt x="1923335" y="1842508"/>
                </a:lnTo>
                <a:lnTo>
                  <a:pt x="1905176" y="1796481"/>
                </a:lnTo>
                <a:lnTo>
                  <a:pt x="1886721" y="1750591"/>
                </a:lnTo>
                <a:lnTo>
                  <a:pt x="1867971" y="1704839"/>
                </a:lnTo>
                <a:lnTo>
                  <a:pt x="1848927" y="1659226"/>
                </a:lnTo>
                <a:lnTo>
                  <a:pt x="1829590" y="1613754"/>
                </a:lnTo>
                <a:lnTo>
                  <a:pt x="1809962" y="1568423"/>
                </a:lnTo>
                <a:lnTo>
                  <a:pt x="1790043" y="1523234"/>
                </a:lnTo>
                <a:lnTo>
                  <a:pt x="1769834" y="1478189"/>
                </a:lnTo>
                <a:lnTo>
                  <a:pt x="1749337" y="1433288"/>
                </a:lnTo>
                <a:lnTo>
                  <a:pt x="1728553" y="1388533"/>
                </a:lnTo>
                <a:lnTo>
                  <a:pt x="1707482" y="1343924"/>
                </a:lnTo>
                <a:lnTo>
                  <a:pt x="1686126" y="1299463"/>
                </a:lnTo>
                <a:lnTo>
                  <a:pt x="1664487" y="1255150"/>
                </a:lnTo>
                <a:lnTo>
                  <a:pt x="1642564" y="1210987"/>
                </a:lnTo>
                <a:lnTo>
                  <a:pt x="1620360" y="1166974"/>
                </a:lnTo>
                <a:lnTo>
                  <a:pt x="1597875" y="1123113"/>
                </a:lnTo>
                <a:lnTo>
                  <a:pt x="1575110" y="1079405"/>
                </a:lnTo>
                <a:lnTo>
                  <a:pt x="1552067" y="1035851"/>
                </a:lnTo>
                <a:lnTo>
                  <a:pt x="1528746" y="992451"/>
                </a:lnTo>
                <a:lnTo>
                  <a:pt x="1505150" y="949207"/>
                </a:lnTo>
                <a:lnTo>
                  <a:pt x="1481278" y="906121"/>
                </a:lnTo>
                <a:lnTo>
                  <a:pt x="1457131" y="863192"/>
                </a:lnTo>
                <a:lnTo>
                  <a:pt x="1432712" y="820422"/>
                </a:lnTo>
                <a:lnTo>
                  <a:pt x="1408021" y="777812"/>
                </a:lnTo>
                <a:lnTo>
                  <a:pt x="1383059" y="735363"/>
                </a:lnTo>
                <a:lnTo>
                  <a:pt x="1357828" y="693076"/>
                </a:lnTo>
                <a:lnTo>
                  <a:pt x="1332328" y="650952"/>
                </a:lnTo>
                <a:lnTo>
                  <a:pt x="1306560" y="608992"/>
                </a:lnTo>
                <a:lnTo>
                  <a:pt x="1280526" y="567198"/>
                </a:lnTo>
                <a:lnTo>
                  <a:pt x="1254227" y="525569"/>
                </a:lnTo>
                <a:lnTo>
                  <a:pt x="1227663" y="484108"/>
                </a:lnTo>
                <a:lnTo>
                  <a:pt x="1200837" y="442816"/>
                </a:lnTo>
                <a:lnTo>
                  <a:pt x="1173748" y="401692"/>
                </a:lnTo>
                <a:lnTo>
                  <a:pt x="1146399" y="360739"/>
                </a:lnTo>
                <a:lnTo>
                  <a:pt x="1118789" y="319957"/>
                </a:lnTo>
                <a:lnTo>
                  <a:pt x="1090922" y="279348"/>
                </a:lnTo>
                <a:lnTo>
                  <a:pt x="1062796" y="238912"/>
                </a:lnTo>
                <a:lnTo>
                  <a:pt x="1034414" y="198651"/>
                </a:lnTo>
                <a:lnTo>
                  <a:pt x="1005777" y="158566"/>
                </a:lnTo>
                <a:lnTo>
                  <a:pt x="976885" y="118657"/>
                </a:lnTo>
                <a:lnTo>
                  <a:pt x="947740" y="78925"/>
                </a:lnTo>
                <a:lnTo>
                  <a:pt x="918343" y="39373"/>
                </a:lnTo>
                <a:lnTo>
                  <a:pt x="888695" y="0"/>
                </a:lnTo>
                <a:close/>
              </a:path>
            </a:pathLst>
          </a:custGeom>
          <a:solidFill>
            <a:srgbClr val="00B1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33">
            <a:extLst>
              <a:ext uri="{FF2B5EF4-FFF2-40B4-BE49-F238E27FC236}">
                <a16:creationId xmlns:a16="http://schemas.microsoft.com/office/drawing/2014/main" id="{07612CA7-D522-8777-0D02-668D8C8311BA}"/>
              </a:ext>
            </a:extLst>
          </p:cNvPr>
          <p:cNvSpPr txBox="1"/>
          <p:nvPr/>
        </p:nvSpPr>
        <p:spPr>
          <a:xfrm>
            <a:off x="14300954" y="3825130"/>
            <a:ext cx="4745990" cy="6915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4350" b="1" spc="-80" dirty="0">
                <a:solidFill>
                  <a:srgbClr val="FFFFFF"/>
                </a:solidFill>
                <a:latin typeface="Avenir Next"/>
                <a:cs typeface="Avenir Next"/>
              </a:rPr>
              <a:t>OCT.</a:t>
            </a:r>
            <a:r>
              <a:rPr sz="4350" b="1" spc="-155" dirty="0">
                <a:solidFill>
                  <a:srgbClr val="FFFFFF"/>
                </a:solidFill>
                <a:latin typeface="Avenir Next"/>
                <a:cs typeface="Avenir Next"/>
              </a:rPr>
              <a:t> </a:t>
            </a:r>
            <a:r>
              <a:rPr lang="en-US" sz="4350" b="1" spc="-155" dirty="0">
                <a:solidFill>
                  <a:srgbClr val="FFFFFF"/>
                </a:solidFill>
                <a:latin typeface="Avenir Next"/>
                <a:cs typeface="Avenir Next"/>
              </a:rPr>
              <a:t>5</a:t>
            </a:r>
            <a:r>
              <a:rPr sz="4350" b="1" spc="-15" dirty="0">
                <a:solidFill>
                  <a:srgbClr val="FFFFFF"/>
                </a:solidFill>
                <a:latin typeface="Avenir Next"/>
                <a:cs typeface="Avenir Next"/>
              </a:rPr>
              <a:t> </a:t>
            </a:r>
            <a:r>
              <a:rPr sz="4350" b="1" dirty="0">
                <a:solidFill>
                  <a:srgbClr val="FFFFFF"/>
                </a:solidFill>
                <a:latin typeface="Avenir Next"/>
                <a:cs typeface="Avenir Next"/>
              </a:rPr>
              <a:t>–</a:t>
            </a:r>
            <a:r>
              <a:rPr sz="4350" b="1" spc="-15" dirty="0">
                <a:solidFill>
                  <a:srgbClr val="FFFFFF"/>
                </a:solidFill>
                <a:latin typeface="Avenir Next"/>
                <a:cs typeface="Avenir Next"/>
              </a:rPr>
              <a:t> </a:t>
            </a:r>
            <a:r>
              <a:rPr lang="en-US" sz="4350" b="1" spc="-15" dirty="0">
                <a:solidFill>
                  <a:srgbClr val="FFFFFF"/>
                </a:solidFill>
                <a:latin typeface="Avenir Next"/>
                <a:cs typeface="Avenir Next"/>
              </a:rPr>
              <a:t>13</a:t>
            </a:r>
            <a:r>
              <a:rPr sz="4350" b="1" dirty="0">
                <a:solidFill>
                  <a:srgbClr val="FFFFFF"/>
                </a:solidFill>
                <a:latin typeface="Avenir Next"/>
                <a:cs typeface="Avenir Next"/>
              </a:rPr>
              <a:t>,</a:t>
            </a:r>
            <a:r>
              <a:rPr sz="4350" b="1" spc="-140" dirty="0">
                <a:solidFill>
                  <a:srgbClr val="FFFFFF"/>
                </a:solidFill>
                <a:latin typeface="Avenir Next"/>
                <a:cs typeface="Avenir Next"/>
              </a:rPr>
              <a:t> </a:t>
            </a:r>
            <a:r>
              <a:rPr sz="4350" b="1" spc="-20" dirty="0">
                <a:solidFill>
                  <a:srgbClr val="FFFFFF"/>
                </a:solidFill>
                <a:latin typeface="Avenir Next"/>
                <a:cs typeface="Avenir Next"/>
              </a:rPr>
              <a:t>202</a:t>
            </a:r>
            <a:r>
              <a:rPr lang="en-US" sz="4350" b="1" spc="-20" dirty="0">
                <a:solidFill>
                  <a:srgbClr val="FFFFFF"/>
                </a:solidFill>
                <a:latin typeface="Avenir Next"/>
                <a:cs typeface="Avenir Next"/>
              </a:rPr>
              <a:t>4</a:t>
            </a:r>
            <a:endParaRPr sz="4350" dirty="0">
              <a:latin typeface="Avenir Next"/>
              <a:cs typeface="Avenir Next"/>
            </a:endParaRPr>
          </a:p>
        </p:txBody>
      </p:sp>
    </p:spTree>
    <p:extLst>
      <p:ext uri="{BB962C8B-B14F-4D97-AF65-F5344CB8AC3E}">
        <p14:creationId xmlns:p14="http://schemas.microsoft.com/office/powerpoint/2010/main" val="53274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481ea7e-8638-4471-bb63-e41291a3e07d" xsi:nil="true"/>
    <lcf76f155ced4ddcb4097134ff3c332f xmlns="8319a168-19ae-41c8-9c31-f1e57178839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F3C0C9FFB90BF42A4965EA64DD7A517" ma:contentTypeVersion="15" ma:contentTypeDescription="Create a new document." ma:contentTypeScope="" ma:versionID="0032812da0954271e6795d7e71ae89f2">
  <xsd:schema xmlns:xsd="http://www.w3.org/2001/XMLSchema" xmlns:xs="http://www.w3.org/2001/XMLSchema" xmlns:p="http://schemas.microsoft.com/office/2006/metadata/properties" xmlns:ns2="8319a168-19ae-41c8-9c31-f1e571788391" xmlns:ns3="7481ea7e-8638-4471-bb63-e41291a3e07d" targetNamespace="http://schemas.microsoft.com/office/2006/metadata/properties" ma:root="true" ma:fieldsID="6b4cef01c638501e4a248b9f64504684" ns2:_="" ns3:_="">
    <xsd:import namespace="8319a168-19ae-41c8-9c31-f1e571788391"/>
    <xsd:import namespace="7481ea7e-8638-4471-bb63-e41291a3e07d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19a168-19ae-41c8-9c31-f1e571788391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a38427c3-99e6-472b-83d3-e397a640e60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81ea7e-8638-4471-bb63-e41291a3e07d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faf61012-35a5-45d5-bc45-4fed64c80349}" ma:internalName="TaxCatchAll" ma:showField="CatchAllData" ma:web="7481ea7e-8638-4471-bb63-e41291a3e07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A8BB2C1-923E-48FB-B78E-DE25C5F8737F}">
  <ds:schemaRefs>
    <ds:schemaRef ds:uri="8319a168-19ae-41c8-9c31-f1e571788391"/>
    <ds:schemaRef ds:uri="http://purl.org/dc/elements/1.1/"/>
    <ds:schemaRef ds:uri="http://purl.org/dc/dcmitype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7481ea7e-8638-4471-bb63-e41291a3e07d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E4B436E-3934-4162-BC5A-430307C0BFF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6673098-2D48-4A3C-91C8-F5CFD19722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319a168-19ae-41c8-9c31-f1e571788391"/>
    <ds:schemaRef ds:uri="7481ea7e-8638-4471-bb63-e41291a3e07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404</TotalTime>
  <Words>76</Words>
  <Application>Microsoft Macintosh PowerPoint</Application>
  <PresentationFormat>Custom</PresentationFormat>
  <Paragraphs>13</Paragraphs>
  <Slides>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Avenir Next</vt:lpstr>
      <vt:lpstr>Avenir Next Demi</vt:lpstr>
      <vt:lpstr>AvenirNext-Medium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Katherine Causland</cp:lastModifiedBy>
  <cp:revision>22</cp:revision>
  <cp:lastPrinted>2024-08-27T15:58:54Z</cp:lastPrinted>
  <dcterms:created xsi:type="dcterms:W3CDTF">2021-08-26T21:18:11Z</dcterms:created>
  <dcterms:modified xsi:type="dcterms:W3CDTF">2024-09-05T16:02:23Z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2021-08-26T00:00:00Z</vt:filetime>
  </property>
  <property fmtid="{D5CDD505-2E9C-101B-9397-08002B2CF9AE}" pid="3" name="Creator">
    <vt:lpwstr>Adobe InDesign 16.4 (Macintosh)</vt:lpwstr>
  </property>
  <property fmtid="{D5CDD505-2E9C-101B-9397-08002B2CF9AE}" pid="4" name="LastSaved">
    <vt:filetime>2021-08-26T00:00:00Z</vt:filetime>
  </property>
  <property fmtid="{D5CDD505-2E9C-101B-9397-08002B2CF9AE}" pid="5" name="ContentTypeId">
    <vt:lpwstr>0x0101005F3C0C9FFB90BF42A4965EA64DD7A517</vt:lpwstr>
  </property>
  <property fmtid="{D5CDD505-2E9C-101B-9397-08002B2CF9AE}" pid="6" name="MediaServiceImageTags">
    <vt:lpwstr/>
  </property>
</Properties>
</file>